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473" r:id="rId2"/>
    <p:sldId id="455" r:id="rId3"/>
    <p:sldId id="456" r:id="rId4"/>
    <p:sldId id="457" r:id="rId5"/>
    <p:sldId id="462" r:id="rId6"/>
    <p:sldId id="465" r:id="rId7"/>
    <p:sldId id="474" r:id="rId8"/>
    <p:sldId id="463" r:id="rId9"/>
    <p:sldId id="458" r:id="rId10"/>
    <p:sldId id="459" r:id="rId11"/>
    <p:sldId id="460" r:id="rId12"/>
    <p:sldId id="467" r:id="rId13"/>
    <p:sldId id="461" r:id="rId14"/>
    <p:sldId id="466" r:id="rId1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188BF4"/>
    <a:srgbClr val="CC99FF"/>
    <a:srgbClr val="9900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4" autoAdjust="0"/>
    <p:restoredTop sz="94660"/>
  </p:normalViewPr>
  <p:slideViewPr>
    <p:cSldViewPr>
      <p:cViewPr varScale="1">
        <p:scale>
          <a:sx n="98" d="100"/>
          <a:sy n="98" d="100"/>
        </p:scale>
        <p:origin x="-11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A18305-74F2-41A4-8CEE-7905FD3BA0DC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23E22D47-B467-46E3-A0AF-118D725E3358}">
      <dgm:prSet phldrT="[文本]" custT="1"/>
      <dgm:spPr/>
      <dgm:t>
        <a:bodyPr/>
        <a:lstStyle/>
        <a:p>
          <a:r>
            <a:rPr lang="en-US" altLang="zh-CN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r>
            <a:rPr lang="zh-CN" altLang="en-US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、合约命名规则</a:t>
          </a:r>
        </a:p>
      </dgm:t>
    </dgm:pt>
    <dgm:pt modelId="{8A085FBC-57D5-419E-8B0B-65F0A51EEA0D}" type="parTrans" cxnId="{487423F1-52F9-467C-A696-4AFCB24EC57D}">
      <dgm:prSet/>
      <dgm:spPr/>
      <dgm:t>
        <a:bodyPr/>
        <a:lstStyle/>
        <a:p>
          <a:endParaRPr lang="zh-CN" altLang="en-US" sz="25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7521AF-5C39-47D3-B03D-A581AB3B0A91}" type="sibTrans" cxnId="{487423F1-52F9-467C-A696-4AFCB24EC57D}">
      <dgm:prSet/>
      <dgm:spPr/>
      <dgm:t>
        <a:bodyPr/>
        <a:lstStyle/>
        <a:p>
          <a:endParaRPr lang="zh-CN" altLang="en-US" sz="25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8D4D904-E4C9-4B68-A1CB-3A07394CBD15}">
      <dgm:prSet phldrT="[文本]" custT="1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en-US" altLang="zh-CN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r>
            <a:rPr lang="zh-CN" altLang="en-US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、交易小节划分</a:t>
          </a:r>
        </a:p>
      </dgm:t>
    </dgm:pt>
    <dgm:pt modelId="{3A5FE854-DFE4-48ED-983E-096B6E2112B2}" type="parTrans" cxnId="{647C1094-4EC2-4D2D-B277-FA567200DF26}">
      <dgm:prSet/>
      <dgm:spPr/>
      <dgm:t>
        <a:bodyPr/>
        <a:lstStyle/>
        <a:p>
          <a:endParaRPr lang="zh-CN" altLang="en-US" sz="25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7356C1-FEFB-48FD-968E-30458096E75E}" type="sibTrans" cxnId="{647C1094-4EC2-4D2D-B277-FA567200DF26}">
      <dgm:prSet/>
      <dgm:spPr/>
      <dgm:t>
        <a:bodyPr/>
        <a:lstStyle/>
        <a:p>
          <a:endParaRPr lang="zh-CN" altLang="en-US" sz="25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721393-DE48-48FB-B625-4C479AF62E37}">
      <dgm:prSet phldrT="[文本]" custT="1"/>
      <dgm:spPr>
        <a:solidFill>
          <a:schemeClr val="accent5">
            <a:alpha val="90000"/>
          </a:schemeClr>
        </a:solidFill>
      </dgm:spPr>
      <dgm:t>
        <a:bodyPr/>
        <a:lstStyle/>
        <a:p>
          <a:r>
            <a:rPr lang="en-US" altLang="zh-CN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</a:t>
          </a:r>
          <a:r>
            <a:rPr lang="zh-CN" altLang="en-US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、临近交割月</a:t>
          </a:r>
        </a:p>
      </dgm:t>
    </dgm:pt>
    <dgm:pt modelId="{34653E80-43F2-472A-81EF-E2027B8F8A90}" type="parTrans" cxnId="{92A99256-50EB-4BBD-9211-5288243DA3A4}">
      <dgm:prSet/>
      <dgm:spPr/>
      <dgm:t>
        <a:bodyPr/>
        <a:lstStyle/>
        <a:p>
          <a:endParaRPr lang="zh-CN" altLang="en-US" sz="25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B5C11D-B88D-4D19-BE56-35126528D3A1}" type="sibTrans" cxnId="{92A99256-50EB-4BBD-9211-5288243DA3A4}">
      <dgm:prSet/>
      <dgm:spPr/>
      <dgm:t>
        <a:bodyPr/>
        <a:lstStyle/>
        <a:p>
          <a:endParaRPr lang="zh-CN" altLang="en-US" sz="25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B9B6791-3EDA-4E0B-A6CF-143B37CBB47C}">
      <dgm:prSet phldrT="[文本]" custT="1"/>
      <dgm:spPr/>
      <dgm:t>
        <a:bodyPr/>
        <a:lstStyle/>
        <a:p>
          <a:r>
            <a:rPr lang="en-US" altLang="zh-CN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r>
            <a:rPr lang="zh-CN" altLang="en-US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、竞价交易时间规则</a:t>
          </a:r>
        </a:p>
      </dgm:t>
    </dgm:pt>
    <dgm:pt modelId="{24296153-3AA6-4EA6-B70B-434B8F430463}" type="parTrans" cxnId="{56A59751-929F-4C1A-BFD0-6BC14AC46A76}">
      <dgm:prSet/>
      <dgm:spPr/>
      <dgm:t>
        <a:bodyPr/>
        <a:lstStyle/>
        <a:p>
          <a:endParaRPr lang="zh-CN" altLang="en-US" sz="25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62FFDF2-1B24-4F40-B62C-144EE4F7775A}" type="sibTrans" cxnId="{56A59751-929F-4C1A-BFD0-6BC14AC46A76}">
      <dgm:prSet/>
      <dgm:spPr/>
      <dgm:t>
        <a:bodyPr/>
        <a:lstStyle/>
        <a:p>
          <a:endParaRPr lang="zh-CN" altLang="en-US" sz="25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8DB6E26-9CA2-44FB-8D38-BF06E5B20BE5}">
      <dgm:prSet phldrT="[文本]" custT="1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en-US" altLang="zh-CN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r>
            <a:rPr lang="zh-CN" altLang="en-US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、出入金时间</a:t>
          </a:r>
        </a:p>
      </dgm:t>
    </dgm:pt>
    <dgm:pt modelId="{91D12FAD-9C82-400C-BDFB-FA2903DD3AD1}" type="parTrans" cxnId="{24E6771F-0D68-4C31-95E1-5BC184E6B642}">
      <dgm:prSet/>
      <dgm:spPr/>
      <dgm:t>
        <a:bodyPr/>
        <a:lstStyle/>
        <a:p>
          <a:endParaRPr lang="zh-CN" altLang="en-US" sz="25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443F506-51F9-43C6-81CC-F299516C313F}" type="sibTrans" cxnId="{24E6771F-0D68-4C31-95E1-5BC184E6B642}">
      <dgm:prSet/>
      <dgm:spPr/>
      <dgm:t>
        <a:bodyPr/>
        <a:lstStyle/>
        <a:p>
          <a:endParaRPr lang="zh-CN" altLang="en-US" sz="25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27B474-3B84-464E-9587-C67740C10209}">
      <dgm:prSet phldrT="[文本]" custT="1"/>
      <dgm:spPr>
        <a:solidFill>
          <a:schemeClr val="accent5">
            <a:alpha val="90000"/>
          </a:schemeClr>
        </a:solidFill>
      </dgm:spPr>
      <dgm:t>
        <a:bodyPr/>
        <a:lstStyle/>
        <a:p>
          <a:r>
            <a:rPr lang="en-US" altLang="zh-CN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</a:t>
          </a:r>
          <a:r>
            <a:rPr lang="zh-CN" altLang="en-US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、节假日</a:t>
          </a:r>
        </a:p>
      </dgm:t>
    </dgm:pt>
    <dgm:pt modelId="{32E37F13-C446-4898-A77C-B3073C205B96}" type="parTrans" cxnId="{F35F8D6D-1502-4FAD-85A9-E1A78488D1DC}">
      <dgm:prSet/>
      <dgm:spPr/>
      <dgm:t>
        <a:bodyPr/>
        <a:lstStyle/>
        <a:p>
          <a:endParaRPr lang="zh-CN" altLang="en-US" sz="25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6A41DD6-9FE7-44A3-930A-1F6345933F7D}" type="sibTrans" cxnId="{F35F8D6D-1502-4FAD-85A9-E1A78488D1DC}">
      <dgm:prSet/>
      <dgm:spPr/>
      <dgm:t>
        <a:bodyPr/>
        <a:lstStyle/>
        <a:p>
          <a:endParaRPr lang="zh-CN" altLang="en-US" sz="25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0D922D-706F-446D-A80B-ED7E5741435D}" type="pres">
      <dgm:prSet presAssocID="{84A18305-74F2-41A4-8CEE-7905FD3BA0D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E674974E-E62C-4B67-A526-B2BE12A0163C}" type="pres">
      <dgm:prSet presAssocID="{23E22D47-B467-46E3-A0AF-118D725E3358}" presName="root" presStyleCnt="0"/>
      <dgm:spPr/>
    </dgm:pt>
    <dgm:pt modelId="{2770BB55-3931-481F-BED9-DE994051078F}" type="pres">
      <dgm:prSet presAssocID="{23E22D47-B467-46E3-A0AF-118D725E3358}" presName="rootComposite" presStyleCnt="0"/>
      <dgm:spPr/>
    </dgm:pt>
    <dgm:pt modelId="{4013F13E-E0F9-4DE0-A9FB-2E869A9E4064}" type="pres">
      <dgm:prSet presAssocID="{23E22D47-B467-46E3-A0AF-118D725E3358}" presName="rootText" presStyleLbl="node1" presStyleIdx="0" presStyleCnt="2" custScaleX="128172"/>
      <dgm:spPr/>
      <dgm:t>
        <a:bodyPr/>
        <a:lstStyle/>
        <a:p>
          <a:endParaRPr lang="zh-CN" altLang="en-US"/>
        </a:p>
      </dgm:t>
    </dgm:pt>
    <dgm:pt modelId="{EFAD6F1D-3FC5-4AB7-859D-92E7D0803C9A}" type="pres">
      <dgm:prSet presAssocID="{23E22D47-B467-46E3-A0AF-118D725E3358}" presName="rootConnector" presStyleLbl="node1" presStyleIdx="0" presStyleCnt="2"/>
      <dgm:spPr/>
      <dgm:t>
        <a:bodyPr/>
        <a:lstStyle/>
        <a:p>
          <a:endParaRPr lang="zh-CN" altLang="en-US"/>
        </a:p>
      </dgm:t>
    </dgm:pt>
    <dgm:pt modelId="{EE4A0806-7F7E-47B3-9CA2-B9C15095C646}" type="pres">
      <dgm:prSet presAssocID="{23E22D47-B467-46E3-A0AF-118D725E3358}" presName="childShape" presStyleCnt="0"/>
      <dgm:spPr/>
    </dgm:pt>
    <dgm:pt modelId="{F69D8BFA-5705-4843-9E62-510C2D7193BC}" type="pres">
      <dgm:prSet presAssocID="{3A5FE854-DFE4-48ED-983E-096B6E2112B2}" presName="Name13" presStyleLbl="parChTrans1D2" presStyleIdx="0" presStyleCnt="4"/>
      <dgm:spPr/>
      <dgm:t>
        <a:bodyPr/>
        <a:lstStyle/>
        <a:p>
          <a:endParaRPr lang="zh-CN" altLang="en-US"/>
        </a:p>
      </dgm:t>
    </dgm:pt>
    <dgm:pt modelId="{22C7AA45-FB9A-4381-9085-BD2EB574E989}" type="pres">
      <dgm:prSet presAssocID="{D8D4D904-E4C9-4B68-A1CB-3A07394CBD15}" presName="childText" presStyleLbl="bgAcc1" presStyleIdx="0" presStyleCnt="4" custScaleX="13203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A365866-D040-45E4-AB9B-855638F51F0B}" type="pres">
      <dgm:prSet presAssocID="{34653E80-43F2-472A-81EF-E2027B8F8A90}" presName="Name13" presStyleLbl="parChTrans1D2" presStyleIdx="1" presStyleCnt="4"/>
      <dgm:spPr/>
      <dgm:t>
        <a:bodyPr/>
        <a:lstStyle/>
        <a:p>
          <a:endParaRPr lang="zh-CN" altLang="en-US"/>
        </a:p>
      </dgm:t>
    </dgm:pt>
    <dgm:pt modelId="{FF8B088B-8AE2-44B0-ACB5-375317F052A9}" type="pres">
      <dgm:prSet presAssocID="{F5721393-DE48-48FB-B625-4C479AF62E37}" presName="childText" presStyleLbl="bgAcc1" presStyleIdx="1" presStyleCnt="4" custScaleX="12786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46AD664-16C3-41C6-A206-BF1F2131A1BD}" type="pres">
      <dgm:prSet presAssocID="{9B9B6791-3EDA-4E0B-A6CF-143B37CBB47C}" presName="root" presStyleCnt="0"/>
      <dgm:spPr/>
    </dgm:pt>
    <dgm:pt modelId="{0FAA4E5B-BBA6-4D92-8555-F2ACD3289803}" type="pres">
      <dgm:prSet presAssocID="{9B9B6791-3EDA-4E0B-A6CF-143B37CBB47C}" presName="rootComposite" presStyleCnt="0"/>
      <dgm:spPr/>
    </dgm:pt>
    <dgm:pt modelId="{3F28BAC1-EA7B-4B01-8C3C-111925A7529A}" type="pres">
      <dgm:prSet presAssocID="{9B9B6791-3EDA-4E0B-A6CF-143B37CBB47C}" presName="rootText" presStyleLbl="node1" presStyleIdx="1" presStyleCnt="2" custScaleX="126864"/>
      <dgm:spPr/>
      <dgm:t>
        <a:bodyPr/>
        <a:lstStyle/>
        <a:p>
          <a:endParaRPr lang="zh-CN" altLang="en-US"/>
        </a:p>
      </dgm:t>
    </dgm:pt>
    <dgm:pt modelId="{CEC09E8E-C421-4CBB-AC01-DDEE4798C30C}" type="pres">
      <dgm:prSet presAssocID="{9B9B6791-3EDA-4E0B-A6CF-143B37CBB47C}" presName="rootConnector" presStyleLbl="node1" presStyleIdx="1" presStyleCnt="2"/>
      <dgm:spPr/>
      <dgm:t>
        <a:bodyPr/>
        <a:lstStyle/>
        <a:p>
          <a:endParaRPr lang="zh-CN" altLang="en-US"/>
        </a:p>
      </dgm:t>
    </dgm:pt>
    <dgm:pt modelId="{C09319F7-39D4-445C-B1A8-7A6A81B34C04}" type="pres">
      <dgm:prSet presAssocID="{9B9B6791-3EDA-4E0B-A6CF-143B37CBB47C}" presName="childShape" presStyleCnt="0"/>
      <dgm:spPr/>
    </dgm:pt>
    <dgm:pt modelId="{93473365-CF73-4F5B-BD84-E400BD250EA3}" type="pres">
      <dgm:prSet presAssocID="{91D12FAD-9C82-400C-BDFB-FA2903DD3AD1}" presName="Name13" presStyleLbl="parChTrans1D2" presStyleIdx="2" presStyleCnt="4"/>
      <dgm:spPr/>
      <dgm:t>
        <a:bodyPr/>
        <a:lstStyle/>
        <a:p>
          <a:endParaRPr lang="zh-CN" altLang="en-US"/>
        </a:p>
      </dgm:t>
    </dgm:pt>
    <dgm:pt modelId="{362F741C-9C24-4CD7-A294-2AC3E6686451}" type="pres">
      <dgm:prSet presAssocID="{A8DB6E26-9CA2-44FB-8D38-BF06E5B20BE5}" presName="childText" presStyleLbl="bgAcc1" presStyleIdx="2" presStyleCnt="4" custScaleX="13012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FDAC42D-BF5A-4B32-8036-41A96743642E}" type="pres">
      <dgm:prSet presAssocID="{32E37F13-C446-4898-A77C-B3073C205B96}" presName="Name13" presStyleLbl="parChTrans1D2" presStyleIdx="3" presStyleCnt="4"/>
      <dgm:spPr/>
      <dgm:t>
        <a:bodyPr/>
        <a:lstStyle/>
        <a:p>
          <a:endParaRPr lang="zh-CN" altLang="en-US"/>
        </a:p>
      </dgm:t>
    </dgm:pt>
    <dgm:pt modelId="{10672816-2CDD-4094-952D-6E0935518E79}" type="pres">
      <dgm:prSet presAssocID="{1C27B474-3B84-464E-9587-C67740C10209}" presName="childText" presStyleLbl="bgAcc1" presStyleIdx="3" presStyleCnt="4" custScaleX="11721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47C1094-4EC2-4D2D-B277-FA567200DF26}" srcId="{23E22D47-B467-46E3-A0AF-118D725E3358}" destId="{D8D4D904-E4C9-4B68-A1CB-3A07394CBD15}" srcOrd="0" destOrd="0" parTransId="{3A5FE854-DFE4-48ED-983E-096B6E2112B2}" sibTransId="{E97356C1-FEFB-48FD-968E-30458096E75E}"/>
    <dgm:cxn modelId="{055C2481-7289-4555-BA59-C5E10F7E80F9}" type="presOf" srcId="{A8DB6E26-9CA2-44FB-8D38-BF06E5B20BE5}" destId="{362F741C-9C24-4CD7-A294-2AC3E6686451}" srcOrd="0" destOrd="0" presId="urn:microsoft.com/office/officeart/2005/8/layout/hierarchy3"/>
    <dgm:cxn modelId="{56A59751-929F-4C1A-BFD0-6BC14AC46A76}" srcId="{84A18305-74F2-41A4-8CEE-7905FD3BA0DC}" destId="{9B9B6791-3EDA-4E0B-A6CF-143B37CBB47C}" srcOrd="1" destOrd="0" parTransId="{24296153-3AA6-4EA6-B70B-434B8F430463}" sibTransId="{762FFDF2-1B24-4F40-B62C-144EE4F7775A}"/>
    <dgm:cxn modelId="{BE92E61B-B2D5-4D61-9832-1FCB0E3CA484}" type="presOf" srcId="{1C27B474-3B84-464E-9587-C67740C10209}" destId="{10672816-2CDD-4094-952D-6E0935518E79}" srcOrd="0" destOrd="0" presId="urn:microsoft.com/office/officeart/2005/8/layout/hierarchy3"/>
    <dgm:cxn modelId="{3CB17351-FBA1-4681-9823-EF90AC2350A7}" type="presOf" srcId="{34653E80-43F2-472A-81EF-E2027B8F8A90}" destId="{7A365866-D040-45E4-AB9B-855638F51F0B}" srcOrd="0" destOrd="0" presId="urn:microsoft.com/office/officeart/2005/8/layout/hierarchy3"/>
    <dgm:cxn modelId="{3E41217B-6370-432D-B1E6-3EAE73DD6757}" type="presOf" srcId="{23E22D47-B467-46E3-A0AF-118D725E3358}" destId="{EFAD6F1D-3FC5-4AB7-859D-92E7D0803C9A}" srcOrd="1" destOrd="0" presId="urn:microsoft.com/office/officeart/2005/8/layout/hierarchy3"/>
    <dgm:cxn modelId="{CDF44C6C-3A9C-47AE-B44C-2AD23C20CBCE}" type="presOf" srcId="{91D12FAD-9C82-400C-BDFB-FA2903DD3AD1}" destId="{93473365-CF73-4F5B-BD84-E400BD250EA3}" srcOrd="0" destOrd="0" presId="urn:microsoft.com/office/officeart/2005/8/layout/hierarchy3"/>
    <dgm:cxn modelId="{91A8E2E8-AEFB-4D57-B16B-01D04202F630}" type="presOf" srcId="{D8D4D904-E4C9-4B68-A1CB-3A07394CBD15}" destId="{22C7AA45-FB9A-4381-9085-BD2EB574E989}" srcOrd="0" destOrd="0" presId="urn:microsoft.com/office/officeart/2005/8/layout/hierarchy3"/>
    <dgm:cxn modelId="{487423F1-52F9-467C-A696-4AFCB24EC57D}" srcId="{84A18305-74F2-41A4-8CEE-7905FD3BA0DC}" destId="{23E22D47-B467-46E3-A0AF-118D725E3358}" srcOrd="0" destOrd="0" parTransId="{8A085FBC-57D5-419E-8B0B-65F0A51EEA0D}" sibTransId="{427521AF-5C39-47D3-B03D-A581AB3B0A91}"/>
    <dgm:cxn modelId="{7B6035C7-4EBB-46AC-AF18-DC35E7BB8D35}" type="presOf" srcId="{F5721393-DE48-48FB-B625-4C479AF62E37}" destId="{FF8B088B-8AE2-44B0-ACB5-375317F052A9}" srcOrd="0" destOrd="0" presId="urn:microsoft.com/office/officeart/2005/8/layout/hierarchy3"/>
    <dgm:cxn modelId="{22D49807-2FA2-4824-85F9-1774F3ACF599}" type="presOf" srcId="{84A18305-74F2-41A4-8CEE-7905FD3BA0DC}" destId="{2F0D922D-706F-446D-A80B-ED7E5741435D}" srcOrd="0" destOrd="0" presId="urn:microsoft.com/office/officeart/2005/8/layout/hierarchy3"/>
    <dgm:cxn modelId="{13BF685E-D45B-479F-9B88-E1EF8EE66D88}" type="presOf" srcId="{23E22D47-B467-46E3-A0AF-118D725E3358}" destId="{4013F13E-E0F9-4DE0-A9FB-2E869A9E4064}" srcOrd="0" destOrd="0" presId="urn:microsoft.com/office/officeart/2005/8/layout/hierarchy3"/>
    <dgm:cxn modelId="{24E6771F-0D68-4C31-95E1-5BC184E6B642}" srcId="{9B9B6791-3EDA-4E0B-A6CF-143B37CBB47C}" destId="{A8DB6E26-9CA2-44FB-8D38-BF06E5B20BE5}" srcOrd="0" destOrd="0" parTransId="{91D12FAD-9C82-400C-BDFB-FA2903DD3AD1}" sibTransId="{0443F506-51F9-43C6-81CC-F299516C313F}"/>
    <dgm:cxn modelId="{5FCEDEEC-1F13-48F0-A4DC-E2B4622344B2}" type="presOf" srcId="{9B9B6791-3EDA-4E0B-A6CF-143B37CBB47C}" destId="{CEC09E8E-C421-4CBB-AC01-DDEE4798C30C}" srcOrd="1" destOrd="0" presId="urn:microsoft.com/office/officeart/2005/8/layout/hierarchy3"/>
    <dgm:cxn modelId="{F35F8D6D-1502-4FAD-85A9-E1A78488D1DC}" srcId="{9B9B6791-3EDA-4E0B-A6CF-143B37CBB47C}" destId="{1C27B474-3B84-464E-9587-C67740C10209}" srcOrd="1" destOrd="0" parTransId="{32E37F13-C446-4898-A77C-B3073C205B96}" sibTransId="{46A41DD6-9FE7-44A3-930A-1F6345933F7D}"/>
    <dgm:cxn modelId="{92A99256-50EB-4BBD-9211-5288243DA3A4}" srcId="{23E22D47-B467-46E3-A0AF-118D725E3358}" destId="{F5721393-DE48-48FB-B625-4C479AF62E37}" srcOrd="1" destOrd="0" parTransId="{34653E80-43F2-472A-81EF-E2027B8F8A90}" sibTransId="{A7B5C11D-B88D-4D19-BE56-35126528D3A1}"/>
    <dgm:cxn modelId="{472301DE-21BF-4EF5-BD5C-A8201CCBD92E}" type="presOf" srcId="{3A5FE854-DFE4-48ED-983E-096B6E2112B2}" destId="{F69D8BFA-5705-4843-9E62-510C2D7193BC}" srcOrd="0" destOrd="0" presId="urn:microsoft.com/office/officeart/2005/8/layout/hierarchy3"/>
    <dgm:cxn modelId="{8EDF09FF-8A53-457D-A0DE-136D41171505}" type="presOf" srcId="{32E37F13-C446-4898-A77C-B3073C205B96}" destId="{5FDAC42D-BF5A-4B32-8036-41A96743642E}" srcOrd="0" destOrd="0" presId="urn:microsoft.com/office/officeart/2005/8/layout/hierarchy3"/>
    <dgm:cxn modelId="{FCAB0FE8-7988-4C78-9EC0-21D920FB2F1A}" type="presOf" srcId="{9B9B6791-3EDA-4E0B-A6CF-143B37CBB47C}" destId="{3F28BAC1-EA7B-4B01-8C3C-111925A7529A}" srcOrd="0" destOrd="0" presId="urn:microsoft.com/office/officeart/2005/8/layout/hierarchy3"/>
    <dgm:cxn modelId="{9C5EE564-3B25-4A15-8DFD-94AAC67FEB46}" type="presParOf" srcId="{2F0D922D-706F-446D-A80B-ED7E5741435D}" destId="{E674974E-E62C-4B67-A526-B2BE12A0163C}" srcOrd="0" destOrd="0" presId="urn:microsoft.com/office/officeart/2005/8/layout/hierarchy3"/>
    <dgm:cxn modelId="{4201019B-EB27-473A-8892-3E765A2E9B68}" type="presParOf" srcId="{E674974E-E62C-4B67-A526-B2BE12A0163C}" destId="{2770BB55-3931-481F-BED9-DE994051078F}" srcOrd="0" destOrd="0" presId="urn:microsoft.com/office/officeart/2005/8/layout/hierarchy3"/>
    <dgm:cxn modelId="{C92CDC69-DCF6-4623-AC1B-34CEC63D0F2E}" type="presParOf" srcId="{2770BB55-3931-481F-BED9-DE994051078F}" destId="{4013F13E-E0F9-4DE0-A9FB-2E869A9E4064}" srcOrd="0" destOrd="0" presId="urn:microsoft.com/office/officeart/2005/8/layout/hierarchy3"/>
    <dgm:cxn modelId="{6C035833-43E0-49E7-800E-308553DED4E5}" type="presParOf" srcId="{2770BB55-3931-481F-BED9-DE994051078F}" destId="{EFAD6F1D-3FC5-4AB7-859D-92E7D0803C9A}" srcOrd="1" destOrd="0" presId="urn:microsoft.com/office/officeart/2005/8/layout/hierarchy3"/>
    <dgm:cxn modelId="{DCB99D90-CE11-42BC-BC10-23EB2A618C69}" type="presParOf" srcId="{E674974E-E62C-4B67-A526-B2BE12A0163C}" destId="{EE4A0806-7F7E-47B3-9CA2-B9C15095C646}" srcOrd="1" destOrd="0" presId="urn:microsoft.com/office/officeart/2005/8/layout/hierarchy3"/>
    <dgm:cxn modelId="{00D1285A-F282-406B-A03D-EFF4AD71B1D2}" type="presParOf" srcId="{EE4A0806-7F7E-47B3-9CA2-B9C15095C646}" destId="{F69D8BFA-5705-4843-9E62-510C2D7193BC}" srcOrd="0" destOrd="0" presId="urn:microsoft.com/office/officeart/2005/8/layout/hierarchy3"/>
    <dgm:cxn modelId="{8DE78634-0ED5-4F2A-99C8-E405218C5F03}" type="presParOf" srcId="{EE4A0806-7F7E-47B3-9CA2-B9C15095C646}" destId="{22C7AA45-FB9A-4381-9085-BD2EB574E989}" srcOrd="1" destOrd="0" presId="urn:microsoft.com/office/officeart/2005/8/layout/hierarchy3"/>
    <dgm:cxn modelId="{2733F4AF-51DB-4DA1-83B0-5F2CD71010F0}" type="presParOf" srcId="{EE4A0806-7F7E-47B3-9CA2-B9C15095C646}" destId="{7A365866-D040-45E4-AB9B-855638F51F0B}" srcOrd="2" destOrd="0" presId="urn:microsoft.com/office/officeart/2005/8/layout/hierarchy3"/>
    <dgm:cxn modelId="{2BCD0F57-AF13-4C9C-B3C8-233C90DE6264}" type="presParOf" srcId="{EE4A0806-7F7E-47B3-9CA2-B9C15095C646}" destId="{FF8B088B-8AE2-44B0-ACB5-375317F052A9}" srcOrd="3" destOrd="0" presId="urn:microsoft.com/office/officeart/2005/8/layout/hierarchy3"/>
    <dgm:cxn modelId="{2500CD0A-E30E-4D3C-94AB-10993A0B135C}" type="presParOf" srcId="{2F0D922D-706F-446D-A80B-ED7E5741435D}" destId="{D46AD664-16C3-41C6-A206-BF1F2131A1BD}" srcOrd="1" destOrd="0" presId="urn:microsoft.com/office/officeart/2005/8/layout/hierarchy3"/>
    <dgm:cxn modelId="{9A260F35-FEB6-411D-86C2-7AF001EDA831}" type="presParOf" srcId="{D46AD664-16C3-41C6-A206-BF1F2131A1BD}" destId="{0FAA4E5B-BBA6-4D92-8555-F2ACD3289803}" srcOrd="0" destOrd="0" presId="urn:microsoft.com/office/officeart/2005/8/layout/hierarchy3"/>
    <dgm:cxn modelId="{A5DFA7AC-A1A0-4DA8-957D-1B07F34232F0}" type="presParOf" srcId="{0FAA4E5B-BBA6-4D92-8555-F2ACD3289803}" destId="{3F28BAC1-EA7B-4B01-8C3C-111925A7529A}" srcOrd="0" destOrd="0" presId="urn:microsoft.com/office/officeart/2005/8/layout/hierarchy3"/>
    <dgm:cxn modelId="{4335345B-915A-4564-B8EB-1EA206707736}" type="presParOf" srcId="{0FAA4E5B-BBA6-4D92-8555-F2ACD3289803}" destId="{CEC09E8E-C421-4CBB-AC01-DDEE4798C30C}" srcOrd="1" destOrd="0" presId="urn:microsoft.com/office/officeart/2005/8/layout/hierarchy3"/>
    <dgm:cxn modelId="{7D4DD8E8-8F0D-4FC3-9B9B-F86986B6D500}" type="presParOf" srcId="{D46AD664-16C3-41C6-A206-BF1F2131A1BD}" destId="{C09319F7-39D4-445C-B1A8-7A6A81B34C04}" srcOrd="1" destOrd="0" presId="urn:microsoft.com/office/officeart/2005/8/layout/hierarchy3"/>
    <dgm:cxn modelId="{4442CF70-3792-474A-AEB3-A9A783F98A13}" type="presParOf" srcId="{C09319F7-39D4-445C-B1A8-7A6A81B34C04}" destId="{93473365-CF73-4F5B-BD84-E400BD250EA3}" srcOrd="0" destOrd="0" presId="urn:microsoft.com/office/officeart/2005/8/layout/hierarchy3"/>
    <dgm:cxn modelId="{F429295A-B665-440C-B702-7AEC95754391}" type="presParOf" srcId="{C09319F7-39D4-445C-B1A8-7A6A81B34C04}" destId="{362F741C-9C24-4CD7-A294-2AC3E6686451}" srcOrd="1" destOrd="0" presId="urn:microsoft.com/office/officeart/2005/8/layout/hierarchy3"/>
    <dgm:cxn modelId="{608FBA33-7043-4D28-B6E4-C02C48DA4A4B}" type="presParOf" srcId="{C09319F7-39D4-445C-B1A8-7A6A81B34C04}" destId="{5FDAC42D-BF5A-4B32-8036-41A96743642E}" srcOrd="2" destOrd="0" presId="urn:microsoft.com/office/officeart/2005/8/layout/hierarchy3"/>
    <dgm:cxn modelId="{3266A5AB-1ACC-47BD-83C6-1A1F1A38BE62}" type="presParOf" srcId="{C09319F7-39D4-445C-B1A8-7A6A81B34C04}" destId="{10672816-2CDD-4094-952D-6E0935518E79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492381-9C89-4B82-AD1D-50C253BBE0E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6268824-5CC7-4880-89B9-D49E0B31590C}">
      <dgm:prSet phldrT="[文本]" custT="1"/>
      <dgm:spPr>
        <a:solidFill>
          <a:schemeClr val="accent5"/>
        </a:solidFill>
      </dgm:spPr>
      <dgm:t>
        <a:bodyPr/>
        <a:lstStyle/>
        <a:p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以股指期货</a:t>
          </a:r>
          <a:r>
            <a: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1909</a:t>
          </a:r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合约为例：</a:t>
          </a:r>
          <a:r>
            <a: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</a:t>
          </a:r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就代表</a:t>
          </a:r>
          <a:r>
            <a: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2019</a:t>
          </a:r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年，</a:t>
          </a:r>
          <a:r>
            <a: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09</a:t>
          </a:r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是该品种的交割月份，合在一起就是股指期货</a:t>
          </a:r>
          <a:r>
            <a: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2019</a:t>
          </a:r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年</a:t>
          </a:r>
          <a:r>
            <a: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</a:t>
          </a:r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月份进入交割的合约。</a:t>
          </a:r>
          <a:endParaRPr lang="en-US" altLang="zh-C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同理，股指期货</a:t>
          </a:r>
          <a:r>
            <a: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1910</a:t>
          </a:r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：代表</a:t>
          </a:r>
          <a:r>
            <a: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2019</a:t>
          </a:r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年</a:t>
          </a:r>
          <a:r>
            <a: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</a:t>
          </a:r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月进入交割月份的合约</a:t>
          </a:r>
        </a:p>
      </dgm:t>
    </dgm:pt>
    <dgm:pt modelId="{4E6DF58E-A5FA-49B6-B97E-9BED51DBECD1}" type="parTrans" cxnId="{3A4C26E9-D3B2-491B-8573-C7D4C9465E85}">
      <dgm:prSet/>
      <dgm:spPr/>
      <dgm:t>
        <a:bodyPr/>
        <a:lstStyle/>
        <a:p>
          <a:endParaRPr lang="zh-CN" altLang="en-US"/>
        </a:p>
      </dgm:t>
    </dgm:pt>
    <dgm:pt modelId="{39A54861-91F7-4CA0-9949-28BC8FFA4129}" type="sibTrans" cxnId="{3A4C26E9-D3B2-491B-8573-C7D4C9465E85}">
      <dgm:prSet/>
      <dgm:spPr/>
      <dgm:t>
        <a:bodyPr/>
        <a:lstStyle/>
        <a:p>
          <a:endParaRPr lang="zh-CN" altLang="en-US"/>
        </a:p>
      </dgm:t>
    </dgm:pt>
    <dgm:pt modelId="{17E48210-C221-4A02-9DB5-824B2A3BD41A}" type="pres">
      <dgm:prSet presAssocID="{33492381-9C89-4B82-AD1D-50C253BBE0E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5F6EA7C2-857E-44BD-83EB-DA10651CA7B9}" type="pres">
      <dgm:prSet presAssocID="{F6268824-5CC7-4880-89B9-D49E0B31590C}" presName="parentText" presStyleLbl="node1" presStyleIdx="0" presStyleCnt="1" custScaleY="20435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A4C26E9-D3B2-491B-8573-C7D4C9465E85}" srcId="{33492381-9C89-4B82-AD1D-50C253BBE0EA}" destId="{F6268824-5CC7-4880-89B9-D49E0B31590C}" srcOrd="0" destOrd="0" parTransId="{4E6DF58E-A5FA-49B6-B97E-9BED51DBECD1}" sibTransId="{39A54861-91F7-4CA0-9949-28BC8FFA4129}"/>
    <dgm:cxn modelId="{F812E59F-E537-4090-A0D9-D2E265FF488D}" type="presOf" srcId="{F6268824-5CC7-4880-89B9-D49E0B31590C}" destId="{5F6EA7C2-857E-44BD-83EB-DA10651CA7B9}" srcOrd="0" destOrd="0" presId="urn:microsoft.com/office/officeart/2005/8/layout/vList2"/>
    <dgm:cxn modelId="{2AEAF82A-5537-4654-8E3B-FFD7CF6AB0F3}" type="presOf" srcId="{33492381-9C89-4B82-AD1D-50C253BBE0EA}" destId="{17E48210-C221-4A02-9DB5-824B2A3BD41A}" srcOrd="0" destOrd="0" presId="urn:microsoft.com/office/officeart/2005/8/layout/vList2"/>
    <dgm:cxn modelId="{B7B0CD79-4F78-47D7-9A90-9844555C0910}" type="presParOf" srcId="{17E48210-C221-4A02-9DB5-824B2A3BD41A}" destId="{5F6EA7C2-857E-44BD-83EB-DA10651CA7B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3F13E-E0F9-4DE0-A9FB-2E869A9E4064}">
      <dsp:nvSpPr>
        <dsp:cNvPr id="0" name=""/>
        <dsp:cNvSpPr/>
      </dsp:nvSpPr>
      <dsp:spPr>
        <a:xfrm>
          <a:off x="463314" y="2152"/>
          <a:ext cx="3311714" cy="12919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r>
            <a:rPr lang="zh-CN" altLang="en-US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、合约命名规则</a:t>
          </a:r>
        </a:p>
      </dsp:txBody>
      <dsp:txXfrm>
        <a:off x="501153" y="39991"/>
        <a:ext cx="3236036" cy="1216224"/>
      </dsp:txXfrm>
    </dsp:sp>
    <dsp:sp modelId="{F69D8BFA-5705-4843-9E62-510C2D7193BC}">
      <dsp:nvSpPr>
        <dsp:cNvPr id="0" name=""/>
        <dsp:cNvSpPr/>
      </dsp:nvSpPr>
      <dsp:spPr>
        <a:xfrm>
          <a:off x="794486" y="1294054"/>
          <a:ext cx="331171" cy="968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8926"/>
              </a:lnTo>
              <a:lnTo>
                <a:pt x="331171" y="96892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C7AA45-FB9A-4381-9085-BD2EB574E989}">
      <dsp:nvSpPr>
        <dsp:cNvPr id="0" name=""/>
        <dsp:cNvSpPr/>
      </dsp:nvSpPr>
      <dsp:spPr>
        <a:xfrm>
          <a:off x="1125657" y="1617030"/>
          <a:ext cx="2729262" cy="1291902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5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r>
            <a:rPr lang="zh-CN" altLang="en-US" sz="25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、交易小节划分</a:t>
          </a:r>
        </a:p>
      </dsp:txBody>
      <dsp:txXfrm>
        <a:off x="1163496" y="1654869"/>
        <a:ext cx="2653584" cy="1216224"/>
      </dsp:txXfrm>
    </dsp:sp>
    <dsp:sp modelId="{7A365866-D040-45E4-AB9B-855638F51F0B}">
      <dsp:nvSpPr>
        <dsp:cNvPr id="0" name=""/>
        <dsp:cNvSpPr/>
      </dsp:nvSpPr>
      <dsp:spPr>
        <a:xfrm>
          <a:off x="794486" y="1294054"/>
          <a:ext cx="331171" cy="2583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3805"/>
              </a:lnTo>
              <a:lnTo>
                <a:pt x="331171" y="258380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8B088B-8AE2-44B0-ACB5-375317F052A9}">
      <dsp:nvSpPr>
        <dsp:cNvPr id="0" name=""/>
        <dsp:cNvSpPr/>
      </dsp:nvSpPr>
      <dsp:spPr>
        <a:xfrm>
          <a:off x="1125657" y="3231908"/>
          <a:ext cx="2643108" cy="1291902"/>
        </a:xfrm>
        <a:prstGeom prst="roundRect">
          <a:avLst>
            <a:gd name="adj" fmla="val 10000"/>
          </a:avLst>
        </a:prstGeom>
        <a:solidFill>
          <a:schemeClr val="accent5"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5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</a:t>
          </a:r>
          <a:r>
            <a:rPr lang="zh-CN" altLang="en-US" sz="25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、临近交割月</a:t>
          </a:r>
        </a:p>
      </dsp:txBody>
      <dsp:txXfrm>
        <a:off x="1163496" y="3269747"/>
        <a:ext cx="2567430" cy="1216224"/>
      </dsp:txXfrm>
    </dsp:sp>
    <dsp:sp modelId="{3F28BAC1-EA7B-4B01-8C3C-111925A7529A}">
      <dsp:nvSpPr>
        <dsp:cNvPr id="0" name=""/>
        <dsp:cNvSpPr/>
      </dsp:nvSpPr>
      <dsp:spPr>
        <a:xfrm>
          <a:off x="4420980" y="2152"/>
          <a:ext cx="3277918" cy="12919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r>
            <a:rPr lang="zh-CN" altLang="en-US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、竞价交易时间规则</a:t>
          </a:r>
        </a:p>
      </dsp:txBody>
      <dsp:txXfrm>
        <a:off x="4458819" y="39991"/>
        <a:ext cx="3202240" cy="1216224"/>
      </dsp:txXfrm>
    </dsp:sp>
    <dsp:sp modelId="{93473365-CF73-4F5B-BD84-E400BD250EA3}">
      <dsp:nvSpPr>
        <dsp:cNvPr id="0" name=""/>
        <dsp:cNvSpPr/>
      </dsp:nvSpPr>
      <dsp:spPr>
        <a:xfrm>
          <a:off x="4748772" y="1294054"/>
          <a:ext cx="327791" cy="968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8926"/>
              </a:lnTo>
              <a:lnTo>
                <a:pt x="327791" y="96892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2F741C-9C24-4CD7-A294-2AC3E6686451}">
      <dsp:nvSpPr>
        <dsp:cNvPr id="0" name=""/>
        <dsp:cNvSpPr/>
      </dsp:nvSpPr>
      <dsp:spPr>
        <a:xfrm>
          <a:off x="5076564" y="1617030"/>
          <a:ext cx="2689720" cy="1291902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5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r>
            <a:rPr lang="zh-CN" altLang="en-US" sz="25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、出入金时间</a:t>
          </a:r>
        </a:p>
      </dsp:txBody>
      <dsp:txXfrm>
        <a:off x="5114403" y="1654869"/>
        <a:ext cx="2614042" cy="1216224"/>
      </dsp:txXfrm>
    </dsp:sp>
    <dsp:sp modelId="{5FDAC42D-BF5A-4B32-8036-41A96743642E}">
      <dsp:nvSpPr>
        <dsp:cNvPr id="0" name=""/>
        <dsp:cNvSpPr/>
      </dsp:nvSpPr>
      <dsp:spPr>
        <a:xfrm>
          <a:off x="4748772" y="1294054"/>
          <a:ext cx="327791" cy="2583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3805"/>
              </a:lnTo>
              <a:lnTo>
                <a:pt x="327791" y="258380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672816-2CDD-4094-952D-6E0935518E79}">
      <dsp:nvSpPr>
        <dsp:cNvPr id="0" name=""/>
        <dsp:cNvSpPr/>
      </dsp:nvSpPr>
      <dsp:spPr>
        <a:xfrm>
          <a:off x="5076564" y="3231908"/>
          <a:ext cx="2422844" cy="1291902"/>
        </a:xfrm>
        <a:prstGeom prst="roundRect">
          <a:avLst>
            <a:gd name="adj" fmla="val 10000"/>
          </a:avLst>
        </a:prstGeom>
        <a:solidFill>
          <a:schemeClr val="accent5"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5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</a:t>
          </a:r>
          <a:r>
            <a:rPr lang="zh-CN" altLang="en-US" sz="25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、节假日</a:t>
          </a:r>
        </a:p>
      </dsp:txBody>
      <dsp:txXfrm>
        <a:off x="5114403" y="3269747"/>
        <a:ext cx="2347166" cy="12162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6EA7C2-857E-44BD-83EB-DA10651CA7B9}">
      <dsp:nvSpPr>
        <dsp:cNvPr id="0" name=""/>
        <dsp:cNvSpPr/>
      </dsp:nvSpPr>
      <dsp:spPr>
        <a:xfrm>
          <a:off x="0" y="711030"/>
          <a:ext cx="7368480" cy="2641938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以股指期货</a:t>
          </a:r>
          <a:r>
            <a:rPr lang="en-US" altLang="zh-C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1909</a:t>
          </a: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合约为例：</a:t>
          </a:r>
          <a:r>
            <a:rPr lang="en-US" altLang="zh-C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</a:t>
          </a: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就代表</a:t>
          </a:r>
          <a:r>
            <a:rPr lang="en-US" altLang="zh-C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2019</a:t>
          </a: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年，</a:t>
          </a:r>
          <a:r>
            <a:rPr lang="en-US" altLang="zh-C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09</a:t>
          </a: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是该品种的交割月份，合在一起就是股指期货</a:t>
          </a:r>
          <a:r>
            <a:rPr lang="en-US" altLang="zh-C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2019</a:t>
          </a: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年</a:t>
          </a:r>
          <a:r>
            <a:rPr lang="en-US" altLang="zh-C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</a:t>
          </a: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月份进入交割的合约。</a:t>
          </a:r>
          <a:endParaRPr lang="en-US" altLang="zh-C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同理，股指期货</a:t>
          </a:r>
          <a:r>
            <a:rPr lang="en-US" altLang="zh-C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1910</a:t>
          </a: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：代表</a:t>
          </a:r>
          <a:r>
            <a:rPr lang="en-US" altLang="zh-C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2019</a:t>
          </a: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年</a:t>
          </a:r>
          <a:r>
            <a:rPr lang="en-US" altLang="zh-C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</a:t>
          </a: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月进入交割月份的合约</a:t>
          </a:r>
        </a:p>
      </dsp:txBody>
      <dsp:txXfrm>
        <a:off x="128969" y="839999"/>
        <a:ext cx="7110542" cy="2384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293648F6-8A7E-4408-BF71-40C75C287EF2}" type="datetimeFigureOut">
              <a:rPr lang="zh-CN" altLang="en-US"/>
              <a:pPr>
                <a:defRPr/>
              </a:pPr>
              <a:t>2020/8/18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48F2384D-713C-4F6C-971E-8F0737CD7D7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14229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273AF-5923-4D78-B493-1B018D52F0B3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646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CFBFA5E-BF01-413C-82F3-3B9442D55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BB948EA9-6025-4BE8-9AA8-7D4C8B4DD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9D8D5D61-FE80-4F1F-9AE8-59147A161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D92C04-1C4C-456D-B1A4-193D8EFD569C}" type="datetimeFigureOut">
              <a:rPr lang="zh-CN" altLang="en-US" smtClean="0"/>
              <a:pPr>
                <a:defRPr/>
              </a:pPr>
              <a:t>2020/8/18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710676B2-5151-4F23-85F2-5D2840C88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5DA15AF-F7FC-4018-BFCB-9E1C1C19B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8D9633-B46A-4798-8406-9B4C7360CD2B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778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BB9659E-F83C-4D5F-B834-55A42B023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5383098E-1A20-4F6C-B321-9C4A9DCC4B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C8D23D7E-E79D-49EE-8EF9-90610F874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099C03-ABCC-4040-B971-231DFD2E5E4F}" type="datetimeFigureOut">
              <a:rPr lang="zh-CN" altLang="en-US" smtClean="0"/>
              <a:pPr>
                <a:defRPr/>
              </a:pPr>
              <a:t>2020/8/18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0BBBD3C3-71D5-4C15-A645-04305BDB1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D948F9B5-E2DB-48BC-81F7-8631A5811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F5CE0D-247E-4B4B-A087-4C03F4E33B0A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485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61C8642E-CE7E-4660-AFA1-F1C65E7046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09FFB2CA-AFD0-4166-9D3B-3293504410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0821D92D-536C-4E4D-BD30-D107FF53A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0AD8AC-3AFB-4377-89F7-76E99A3ACB6A}" type="datetimeFigureOut">
              <a:rPr lang="zh-CN" altLang="en-US" smtClean="0"/>
              <a:pPr>
                <a:defRPr/>
              </a:pPr>
              <a:t>2020/8/18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824E6571-1E6D-4BA9-9313-C847F0971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D6B84F4F-A2D5-4CFB-9C52-AA4ACE634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965C1C-79E5-4677-BD42-F12979CB9ABA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681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9556C86-B44B-4197-802E-4F19D4385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8BDF73D3-B93E-4E45-9DD8-BA48C5DC5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931F1C57-08FC-4CA0-8653-FB1842766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8085AD-E3B4-4E58-93F8-0D4392D6AF5E}" type="datetimeFigureOut">
              <a:rPr lang="zh-CN" altLang="en-US" smtClean="0"/>
              <a:pPr>
                <a:defRPr/>
              </a:pPr>
              <a:t>2020/8/18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417ADBBB-F8CB-4FB4-BBD3-ECF9E05E7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8E16EAEF-3435-4A95-BA0C-B83E10506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DBDF2-0CC6-4DD4-86B0-E27E3D05DA54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783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8EB9D52-650D-4833-BBCF-3D37CE328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A533A43A-6CCB-4256-8063-EAACB44E29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61DB27F5-D0C7-40DE-9AA6-7D858D255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EA234A-1790-4005-92F8-785F087D0F8F}" type="datetimeFigureOut">
              <a:rPr lang="zh-CN" altLang="en-US" smtClean="0"/>
              <a:pPr>
                <a:defRPr/>
              </a:pPr>
              <a:t>2020/8/18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879F86AE-3890-481C-B3AB-0D814AA44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B8EACBAC-0453-412B-90A7-2AB8E4DEF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A4B472-35E3-4E13-BF18-609919C33A49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358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B31AB3C-F1C3-447D-A3C6-96B2C2F41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D018EE99-B185-42E4-B62F-9D0C5C1621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F9BF6F02-E20C-4634-A766-B93C84E9E9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1D75ACD6-81E2-45AE-9F13-A084C9F3F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AA4513-52B9-415C-86B3-E5669D903DFD}" type="datetimeFigureOut">
              <a:rPr lang="zh-CN" altLang="en-US" smtClean="0"/>
              <a:pPr>
                <a:defRPr/>
              </a:pPr>
              <a:t>2020/8/18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519FDCC0-C6AD-4430-A48A-62B9525BA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C303F6D6-4F03-4A04-918E-0F6038851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DE453-D456-464E-9326-B32A1501D6BF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210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687DB92-D722-4BD6-B64C-9BF7F3471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8C2CD50D-BD24-4BC1-AE24-A5EF435A6A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B1400D3B-58D8-4F55-84A2-F95168887C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D613C87C-B55C-483B-9FF7-18CD467B6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527CE999-DEAD-485F-BAD3-A8203E7130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B76EE693-3C05-451C-9612-97C82C4B4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CD3DD2-6225-45BD-A7DF-347D503F620B}" type="datetimeFigureOut">
              <a:rPr lang="zh-CN" altLang="en-US" smtClean="0"/>
              <a:pPr>
                <a:defRPr/>
              </a:pPr>
              <a:t>2020/8/18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219112FB-82DF-4160-A127-B9379FC79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A82CDD70-01EB-4782-B875-BAC34EF52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2AAECC-4051-49B3-B645-4FC69F39B5D4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834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444D06A-5F75-467D-AA8C-603DEF25E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10FB6A39-6734-4D77-BB85-A000B5B0A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FF3B43-2293-4353-A1A7-9A1BE7093392}" type="datetimeFigureOut">
              <a:rPr lang="zh-CN" altLang="en-US" smtClean="0"/>
              <a:pPr>
                <a:defRPr/>
              </a:pPr>
              <a:t>2020/8/18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0CE337AA-A8C6-4F62-83B5-80170889F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A27F0E36-7E69-420C-8944-1C1EE6258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B95AD-419D-4E77-8BF1-DBF61B42F277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51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8F5793A0-A3C7-44E8-BA71-91D5A8A8A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DD0C71-727E-4459-A076-F02E555C1156}" type="datetimeFigureOut">
              <a:rPr lang="zh-CN" altLang="en-US" smtClean="0"/>
              <a:pPr>
                <a:defRPr/>
              </a:pPr>
              <a:t>2020/8/18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22DF7C66-3604-43AA-986C-C0F24203F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E7A7E202-328F-45EC-81BF-4F76C9FDD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633C0B-2768-4816-8C42-0A0D9C250536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627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74359E5-6116-404F-B051-BD3D023A0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2ED316C7-A773-44BB-90FD-F7880C867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8CD2E48F-97A7-4734-9FA7-9FEFA4ABF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0D69AFEA-7EF7-49E0-8A9B-7FF05078F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A0F388-F997-482B-AA8B-19BF5C264BB1}" type="datetimeFigureOut">
              <a:rPr lang="zh-CN" altLang="en-US" smtClean="0"/>
              <a:pPr>
                <a:defRPr/>
              </a:pPr>
              <a:t>2020/8/18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D2F07F57-311C-44E3-BCE4-2E2F61AEF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FD11A6B8-04AD-453A-A18A-18B6CFC0A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B59A5D-7AF4-49BF-AEAE-11552DA8039B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349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9D3D510-9499-47EF-BB79-6A514D722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DCAA1B04-02B3-4EF5-BF46-BD0B872C6F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C0C74B8E-2B3B-41B3-AD96-E3F8C18B7A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2D61A7CD-6509-4518-B864-544EC6468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6F46D4-D174-4D62-9F60-5573A816B7A3}" type="datetimeFigureOut">
              <a:rPr lang="zh-CN" altLang="en-US" smtClean="0"/>
              <a:pPr>
                <a:defRPr/>
              </a:pPr>
              <a:t>2020/8/18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74F71C9C-E1D2-480A-8CE1-C638CC1F9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B0DBA37F-EEFE-444A-8AB2-C4BDB67B4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569232-3839-4799-817B-EEB217AE136C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36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5E88B8C3-F51E-4EA9-BD15-C1B573579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C7D34824-ED89-4E00-A818-8C6490A82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C1CFC28-6415-4108-A51E-1590458C58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F0AD8AC-3AFB-4377-89F7-76E99A3ACB6A}" type="datetimeFigureOut">
              <a:rPr lang="zh-CN" altLang="en-US" smtClean="0"/>
              <a:pPr>
                <a:defRPr/>
              </a:pPr>
              <a:t>2020/8/18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2F18E4B1-4526-40AA-8170-CD91873CE5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E3A4096F-C324-4D69-AD7B-FB9A51FE63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3965C1C-79E5-4677-BD42-F12979CB9ABA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8812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平行四边形 1">
            <a:extLst>
              <a:ext uri="{FF2B5EF4-FFF2-40B4-BE49-F238E27FC236}">
                <a16:creationId xmlns="" xmlns:a16="http://schemas.microsoft.com/office/drawing/2014/main" id="{8D55B656-EDE9-4563-B2A1-893CB772F3E0}"/>
              </a:ext>
            </a:extLst>
          </p:cNvPr>
          <p:cNvSpPr/>
          <p:nvPr/>
        </p:nvSpPr>
        <p:spPr bwMode="auto">
          <a:xfrm>
            <a:off x="3922120" y="1279584"/>
            <a:ext cx="2251484" cy="2525059"/>
          </a:xfrm>
          <a:prstGeom prst="parallelogram">
            <a:avLst>
              <a:gd name="adj" fmla="val 35873"/>
            </a:avLst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406400"/>
          </a:effectLst>
        </p:spPr>
        <p:txBody>
          <a:bodyPr/>
          <a:lstStyle/>
          <a:p>
            <a:pPr>
              <a:defRPr/>
            </a:pPr>
            <a:endParaRPr lang="zh-CN" altLang="en-US" sz="1350"/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913F8FF7-25B2-4EAA-890D-233CBEDD2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12107" y="2137172"/>
            <a:ext cx="1833563" cy="1832372"/>
          </a:xfrm>
          <a:prstGeom prst="rect">
            <a:avLst/>
          </a:prstGeom>
          <a:blipFill dpi="0" rotWithShape="1">
            <a:blip r:embed="rId3">
              <a:alphaModFix amt="10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6" name="平行四边形 5">
            <a:extLst>
              <a:ext uri="{FF2B5EF4-FFF2-40B4-BE49-F238E27FC236}">
                <a16:creationId xmlns="" xmlns:a16="http://schemas.microsoft.com/office/drawing/2014/main" id="{009F09F6-B852-482B-A9CF-2CAEF2EAAB41}"/>
              </a:ext>
            </a:extLst>
          </p:cNvPr>
          <p:cNvSpPr/>
          <p:nvPr/>
        </p:nvSpPr>
        <p:spPr bwMode="auto">
          <a:xfrm>
            <a:off x="1052195" y="2952450"/>
            <a:ext cx="2251484" cy="2525059"/>
          </a:xfrm>
          <a:prstGeom prst="parallelogram">
            <a:avLst>
              <a:gd name="adj" fmla="val 35873"/>
            </a:avLst>
          </a:prstGeom>
          <a:blipFill dpi="0" rotWithShape="1">
            <a:blip r:embed="rId4">
              <a:alphaModFix amt="20000"/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406400"/>
          </a:effectLst>
        </p:spPr>
        <p:txBody>
          <a:bodyPr/>
          <a:lstStyle/>
          <a:p>
            <a:pPr>
              <a:defRPr/>
            </a:pPr>
            <a:endParaRPr lang="zh-CN" altLang="en-US" sz="1350"/>
          </a:p>
        </p:txBody>
      </p:sp>
      <p:sp>
        <p:nvSpPr>
          <p:cNvPr id="7" name="平行四边形 6">
            <a:extLst>
              <a:ext uri="{FF2B5EF4-FFF2-40B4-BE49-F238E27FC236}">
                <a16:creationId xmlns="" xmlns:a16="http://schemas.microsoft.com/office/drawing/2014/main" id="{8CF93F14-AD57-4822-929C-8959064F9D75}"/>
              </a:ext>
            </a:extLst>
          </p:cNvPr>
          <p:cNvSpPr/>
          <p:nvPr/>
        </p:nvSpPr>
        <p:spPr bwMode="auto">
          <a:xfrm>
            <a:off x="5235389" y="2985486"/>
            <a:ext cx="2251484" cy="2525059"/>
          </a:xfrm>
          <a:prstGeom prst="parallelogram">
            <a:avLst>
              <a:gd name="adj" fmla="val 35873"/>
            </a:avLst>
          </a:prstGeom>
          <a:blipFill dpi="0" rotWithShape="1">
            <a:blip r:embed="rId5">
              <a:alphaModFix amt="20000"/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406400"/>
          </a:effectLst>
        </p:spPr>
        <p:txBody>
          <a:bodyPr/>
          <a:lstStyle/>
          <a:p>
            <a:pPr>
              <a:defRPr/>
            </a:pPr>
            <a:endParaRPr lang="zh-CN" altLang="en-US" sz="1350"/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A03300D8-4E1C-44DC-BDA8-32D703AAED1E}"/>
              </a:ext>
            </a:extLst>
          </p:cNvPr>
          <p:cNvSpPr/>
          <p:nvPr/>
        </p:nvSpPr>
        <p:spPr bwMode="auto">
          <a:xfrm>
            <a:off x="1925706" y="3781779"/>
            <a:ext cx="5292588" cy="2615338"/>
          </a:xfrm>
          <a:prstGeom prst="rect">
            <a:avLst/>
          </a:prstGeom>
          <a:blipFill dpi="0" rotWithShape="1">
            <a:blip r:embed="rId6">
              <a:alphaModFix amt="40000"/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812800"/>
          </a:effectLst>
        </p:spPr>
        <p:txBody>
          <a:bodyPr/>
          <a:lstStyle/>
          <a:p>
            <a:pPr>
              <a:defRPr/>
            </a:pPr>
            <a:endParaRPr lang="zh-CN" altLang="en-US" sz="1350"/>
          </a:p>
        </p:txBody>
      </p:sp>
      <p:grpSp>
        <p:nvGrpSpPr>
          <p:cNvPr id="16" name="组合 15">
            <a:extLst>
              <a:ext uri="{FF2B5EF4-FFF2-40B4-BE49-F238E27FC236}">
                <a16:creationId xmlns="" xmlns:a16="http://schemas.microsoft.com/office/drawing/2014/main" id="{7992AD17-B3B4-4CC4-B931-C4630F183853}"/>
              </a:ext>
            </a:extLst>
          </p:cNvPr>
          <p:cNvGrpSpPr/>
          <p:nvPr/>
        </p:nvGrpSpPr>
        <p:grpSpPr>
          <a:xfrm>
            <a:off x="-847150" y="2918444"/>
            <a:ext cx="771822" cy="2497889"/>
            <a:chOff x="8665004" y="1852967"/>
            <a:chExt cx="1029097" cy="3330518"/>
          </a:xfrm>
        </p:grpSpPr>
        <p:sp>
          <p:nvSpPr>
            <p:cNvPr id="17" name="文本框 16">
              <a:extLst>
                <a:ext uri="{FF2B5EF4-FFF2-40B4-BE49-F238E27FC236}">
                  <a16:creationId xmlns="" xmlns:a16="http://schemas.microsoft.com/office/drawing/2014/main" id="{F3517DC1-05BF-42DB-B5EA-F8066DF24B1F}"/>
                </a:ext>
              </a:extLst>
            </p:cNvPr>
            <p:cNvSpPr txBox="1"/>
            <p:nvPr/>
          </p:nvSpPr>
          <p:spPr>
            <a:xfrm>
              <a:off x="8709215" y="1887834"/>
              <a:ext cx="984886" cy="329565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3300" b="1" dirty="0">
                  <a:solidFill>
                    <a:schemeClr val="bg2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格</a:t>
              </a:r>
              <a:r>
                <a:rPr lang="zh-CN" altLang="en-US" sz="1350" b="1" dirty="0">
                  <a:solidFill>
                    <a:schemeClr val="bg2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 </a:t>
              </a:r>
              <a:r>
                <a:rPr lang="zh-CN" altLang="en-US" sz="3300" b="1" dirty="0">
                  <a:solidFill>
                    <a:schemeClr val="bg2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林</a:t>
              </a:r>
              <a:r>
                <a:rPr lang="zh-CN" altLang="en-US" sz="900" b="1" dirty="0">
                  <a:solidFill>
                    <a:schemeClr val="bg2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 </a:t>
              </a:r>
              <a:r>
                <a:rPr lang="zh-CN" altLang="en-US" sz="3300" b="1" dirty="0">
                  <a:solidFill>
                    <a:schemeClr val="bg2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大</a:t>
              </a:r>
              <a:r>
                <a:rPr lang="zh-CN" altLang="en-US" sz="900" b="1" dirty="0">
                  <a:solidFill>
                    <a:schemeClr val="bg2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 </a:t>
              </a:r>
              <a:r>
                <a:rPr lang="zh-CN" altLang="en-US" sz="3600" b="1" dirty="0">
                  <a:solidFill>
                    <a:schemeClr val="bg2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华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="" xmlns:a16="http://schemas.microsoft.com/office/drawing/2014/main" id="{6E1BC4DE-A488-4DBE-A94F-0A0E067E18BB}"/>
                </a:ext>
              </a:extLst>
            </p:cNvPr>
            <p:cNvSpPr txBox="1"/>
            <p:nvPr/>
          </p:nvSpPr>
          <p:spPr>
            <a:xfrm>
              <a:off x="8665004" y="1852967"/>
              <a:ext cx="984886" cy="329565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3300" b="1" dirty="0">
                  <a:solidFill>
                    <a:srgbClr val="CA1E1D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格</a:t>
              </a:r>
              <a:r>
                <a:rPr lang="zh-CN" altLang="en-US" sz="1350" b="1" dirty="0">
                  <a:latin typeface="华文隶书" panose="02010800040101010101" pitchFamily="2" charset="-122"/>
                  <a:ea typeface="华文隶书" panose="02010800040101010101" pitchFamily="2" charset="-122"/>
                </a:rPr>
                <a:t> </a:t>
              </a:r>
              <a:r>
                <a:rPr lang="zh-CN" altLang="en-US" sz="3300" b="1" dirty="0">
                  <a:latin typeface="华文隶书" panose="02010800040101010101" pitchFamily="2" charset="-122"/>
                  <a:ea typeface="华文隶书" panose="02010800040101010101" pitchFamily="2" charset="-122"/>
                </a:rPr>
                <a:t>林</a:t>
              </a:r>
              <a:r>
                <a:rPr lang="zh-CN" altLang="en-US" sz="900" b="1" dirty="0">
                  <a:latin typeface="华文隶书" panose="02010800040101010101" pitchFamily="2" charset="-122"/>
                  <a:ea typeface="华文隶书" panose="02010800040101010101" pitchFamily="2" charset="-122"/>
                </a:rPr>
                <a:t> </a:t>
              </a:r>
              <a:r>
                <a:rPr lang="zh-CN" altLang="en-US" sz="3300" b="1" dirty="0">
                  <a:solidFill>
                    <a:srgbClr val="CA1E1D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大</a:t>
              </a:r>
              <a:r>
                <a:rPr lang="zh-CN" altLang="en-US" sz="900" b="1" dirty="0">
                  <a:latin typeface="华文隶书" panose="02010800040101010101" pitchFamily="2" charset="-122"/>
                  <a:ea typeface="华文隶书" panose="02010800040101010101" pitchFamily="2" charset="-122"/>
                </a:rPr>
                <a:t> </a:t>
              </a:r>
              <a:r>
                <a:rPr lang="zh-CN" altLang="en-US" sz="3600" b="1" dirty="0">
                  <a:latin typeface="华文隶书" panose="02010800040101010101" pitchFamily="2" charset="-122"/>
                  <a:ea typeface="华文隶书" panose="02010800040101010101" pitchFamily="2" charset="-122"/>
                </a:rPr>
                <a:t>华</a:t>
              </a:r>
            </a:p>
          </p:txBody>
        </p:sp>
      </p:grpSp>
      <p:sp>
        <p:nvSpPr>
          <p:cNvPr id="13" name="标题 7"/>
          <p:cNvSpPr>
            <a:spLocks noGrp="1"/>
          </p:cNvSpPr>
          <p:nvPr>
            <p:ph type="ctrTitle"/>
          </p:nvPr>
        </p:nvSpPr>
        <p:spPr>
          <a:xfrm>
            <a:off x="808027" y="1159613"/>
            <a:ext cx="7772400" cy="2170816"/>
          </a:xfrm>
        </p:spPr>
        <p:txBody>
          <a:bodyPr/>
          <a:lstStyle/>
          <a:p>
            <a:pPr>
              <a:defRPr/>
            </a:pPr>
            <a:r>
              <a:rPr lang="zh-CN" altLang="en-US" sz="7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期货交易</a:t>
            </a:r>
            <a:r>
              <a:rPr lang="zh-CN" altLang="en-US" sz="7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时间介绍</a:t>
            </a:r>
            <a:endParaRPr lang="zh-CN" altLang="en-US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" name="文本框 1"/>
          <p:cNvSpPr txBox="1">
            <a:spLocks noChangeArrowheads="1"/>
          </p:cNvSpPr>
          <p:nvPr/>
        </p:nvSpPr>
        <p:spPr bwMode="auto">
          <a:xfrm>
            <a:off x="6859800" y="5477509"/>
            <a:ext cx="11192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800" dirty="0" smtClean="0"/>
              <a:t>2020.8.19</a:t>
            </a:r>
            <a:endParaRPr lang="en-US" altLang="zh-CN" sz="1800" dirty="0"/>
          </a:p>
        </p:txBody>
      </p:sp>
    </p:spTree>
    <p:extLst>
      <p:ext uri="{BB962C8B-B14F-4D97-AF65-F5344CB8AC3E}">
        <p14:creationId xmlns:p14="http://schemas.microsoft.com/office/powerpoint/2010/main" val="231702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271E-6 -9.5528E-7 L 0.10526 -9.5528E-7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0.11576 1.48148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81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 0.2231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15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19 0.00185 L 0.05846 -0.1680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7" y="-8495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2 -0.00116 L -0.04948 0.1756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9" y="8843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33 0.00023 L 0.02631 -0.1532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-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52736"/>
            <a:ext cx="2295525" cy="11525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492896"/>
            <a:ext cx="7599182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72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52736"/>
            <a:ext cx="2314575" cy="11906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2243360"/>
            <a:ext cx="7038975" cy="420997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860032" y="6084003"/>
            <a:ext cx="2741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并可以持有到最后交易日</a:t>
            </a:r>
          </a:p>
        </p:txBody>
      </p:sp>
    </p:spTree>
    <p:extLst>
      <p:ext uri="{BB962C8B-B14F-4D97-AF65-F5344CB8AC3E}">
        <p14:creationId xmlns:p14="http://schemas.microsoft.com/office/powerpoint/2010/main" val="216414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39552" y="5301208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注意事项</a:t>
            </a:r>
            <a:r>
              <a:rPr lang="zh-CN" altLang="en-US" dirty="0"/>
              <a:t>：交割月前第一月的最后一个交易日收盘前，每个投机客户的持仓必须调整为以上手数的整倍数。进入交割月后，每个投机客户的持仓也必须是以上手数的整倍数，另外，新开仓、平仓也应当是以上手数的整倍数。</a:t>
            </a:r>
            <a:br>
              <a:rPr lang="zh-CN" altLang="en-US" dirty="0"/>
            </a:br>
            <a:endParaRPr lang="zh-CN" altLang="en-US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353575"/>
              </p:ext>
            </p:extLst>
          </p:nvPr>
        </p:nvGraphicFramePr>
        <p:xfrm>
          <a:off x="1475656" y="980728"/>
          <a:ext cx="6057899" cy="42138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9481">
                  <a:extLst>
                    <a:ext uri="{9D8B030D-6E8A-4147-A177-3AD203B41FA5}">
                      <a16:colId xmlns="" xmlns:a16="http://schemas.microsoft.com/office/drawing/2014/main" val="3701861673"/>
                    </a:ext>
                  </a:extLst>
                </a:gridCol>
                <a:gridCol w="1703504">
                  <a:extLst>
                    <a:ext uri="{9D8B030D-6E8A-4147-A177-3AD203B41FA5}">
                      <a16:colId xmlns="" xmlns:a16="http://schemas.microsoft.com/office/drawing/2014/main" val="2587515910"/>
                    </a:ext>
                  </a:extLst>
                </a:gridCol>
                <a:gridCol w="2644914">
                  <a:extLst>
                    <a:ext uri="{9D8B030D-6E8A-4147-A177-3AD203B41FA5}">
                      <a16:colId xmlns="" xmlns:a16="http://schemas.microsoft.com/office/drawing/2014/main" val="4243458480"/>
                    </a:ext>
                  </a:extLst>
                </a:gridCol>
              </a:tblGrid>
              <a:tr h="54292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投机客户持仓临近交割月调整情况一览表</a:t>
                      </a:r>
                      <a:endParaRPr lang="zh-CN" altLang="en-US" sz="20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416943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effectLst/>
                        </a:rPr>
                        <a:t>交易所</a:t>
                      </a:r>
                      <a:endParaRPr lang="zh-CN" altLang="en-US" sz="14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effectLst/>
                        </a:rPr>
                        <a:t>品种</a:t>
                      </a:r>
                      <a:endParaRPr lang="zh-CN" altLang="en-US" sz="14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effectLst/>
                        </a:rPr>
                        <a:t>调整为以下数量整数倍（手）</a:t>
                      </a:r>
                      <a:endParaRPr lang="zh-CN" altLang="en-US" sz="14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575125858"/>
                  </a:ext>
                </a:extLst>
              </a:tr>
              <a:tr h="238125">
                <a:tc rowSpan="15"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effectLst/>
                        </a:rPr>
                        <a:t>上海期货交易所</a:t>
                      </a:r>
                      <a:endParaRPr lang="zh-CN" altLang="en-US" sz="14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effectLst/>
                        </a:rPr>
                        <a:t>铜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5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150039133"/>
                  </a:ext>
                </a:extLst>
              </a:tr>
              <a:tr h="20955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effectLst/>
                        </a:rPr>
                        <a:t>铝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78046713"/>
                  </a:ext>
                </a:extLst>
              </a:tr>
              <a:tr h="24765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effectLst/>
                        </a:rPr>
                        <a:t>锌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54920237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effectLst/>
                        </a:rPr>
                        <a:t>铅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4482209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effectLst/>
                        </a:rPr>
                        <a:t>镍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6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2020755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effectLst/>
                        </a:rPr>
                        <a:t>螺纹钢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30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216831962"/>
                  </a:ext>
                </a:extLst>
              </a:tr>
              <a:tr h="20955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effectLst/>
                        </a:rPr>
                        <a:t>线材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15169767"/>
                  </a:ext>
                </a:extLst>
              </a:tr>
              <a:tr h="2381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effectLst/>
                        </a:rPr>
                        <a:t>热轧卷板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43670027"/>
                  </a:ext>
                </a:extLst>
              </a:tr>
              <a:tr h="2381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effectLst/>
                        </a:rPr>
                        <a:t>锡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2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622496210"/>
                  </a:ext>
                </a:extLst>
              </a:tr>
              <a:tr h="2381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effectLst/>
                        </a:rPr>
                        <a:t>白银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23810056"/>
                  </a:ext>
                </a:extLst>
              </a:tr>
              <a:tr h="2381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effectLst/>
                        </a:rPr>
                        <a:t>纸浆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28678955"/>
                  </a:ext>
                </a:extLst>
              </a:tr>
              <a:tr h="2381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effectLst/>
                        </a:rPr>
                        <a:t>黄金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3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642291134"/>
                  </a:ext>
                </a:extLst>
              </a:tr>
              <a:tr h="2381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effectLst/>
                        </a:rPr>
                        <a:t>天胶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664683593"/>
                  </a:ext>
                </a:extLst>
              </a:tr>
              <a:tr h="2381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effectLst/>
                        </a:rPr>
                        <a:t>沥青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31079168"/>
                  </a:ext>
                </a:extLst>
              </a:tr>
              <a:tr h="2381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</a:rPr>
                        <a:t>燃油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549491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285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24744"/>
            <a:ext cx="2152650" cy="11334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1124744"/>
            <a:ext cx="5143500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86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平行四边形 6">
            <a:extLst>
              <a:ext uri="{FF2B5EF4-FFF2-40B4-BE49-F238E27FC236}">
                <a16:creationId xmlns="" xmlns:a16="http://schemas.microsoft.com/office/drawing/2014/main" id="{CB35601F-7A43-454B-A830-F01D73FAA869}"/>
              </a:ext>
            </a:extLst>
          </p:cNvPr>
          <p:cNvSpPr/>
          <p:nvPr/>
        </p:nvSpPr>
        <p:spPr>
          <a:xfrm rot="19586943">
            <a:off x="4901578" y="2075192"/>
            <a:ext cx="2933369" cy="1328203"/>
          </a:xfrm>
          <a:custGeom>
            <a:avLst/>
            <a:gdLst>
              <a:gd name="connsiteX0" fmla="*/ 0 w 4606366"/>
              <a:gd name="connsiteY0" fmla="*/ 1274301 h 1274301"/>
              <a:gd name="connsiteX1" fmla="*/ 318575 w 4606366"/>
              <a:gd name="connsiteY1" fmla="*/ 0 h 1274301"/>
              <a:gd name="connsiteX2" fmla="*/ 4606366 w 4606366"/>
              <a:gd name="connsiteY2" fmla="*/ 0 h 1274301"/>
              <a:gd name="connsiteX3" fmla="*/ 4287791 w 4606366"/>
              <a:gd name="connsiteY3" fmla="*/ 1274301 h 1274301"/>
              <a:gd name="connsiteX4" fmla="*/ 0 w 4606366"/>
              <a:gd name="connsiteY4" fmla="*/ 1274301 h 1274301"/>
              <a:gd name="connsiteX0" fmla="*/ 0 w 4606366"/>
              <a:gd name="connsiteY0" fmla="*/ 1274301 h 1274301"/>
              <a:gd name="connsiteX1" fmla="*/ 131438 w 4606366"/>
              <a:gd name="connsiteY1" fmla="*/ 682608 h 1274301"/>
              <a:gd name="connsiteX2" fmla="*/ 318575 w 4606366"/>
              <a:gd name="connsiteY2" fmla="*/ 0 h 1274301"/>
              <a:gd name="connsiteX3" fmla="*/ 4606366 w 4606366"/>
              <a:gd name="connsiteY3" fmla="*/ 0 h 1274301"/>
              <a:gd name="connsiteX4" fmla="*/ 4287791 w 4606366"/>
              <a:gd name="connsiteY4" fmla="*/ 1274301 h 1274301"/>
              <a:gd name="connsiteX5" fmla="*/ 0 w 4606366"/>
              <a:gd name="connsiteY5" fmla="*/ 1274301 h 1274301"/>
              <a:gd name="connsiteX0" fmla="*/ 345969 w 4474928"/>
              <a:gd name="connsiteY0" fmla="*/ 1284331 h 1284331"/>
              <a:gd name="connsiteX1" fmla="*/ 0 w 4474928"/>
              <a:gd name="connsiteY1" fmla="*/ 682608 h 1284331"/>
              <a:gd name="connsiteX2" fmla="*/ 187137 w 4474928"/>
              <a:gd name="connsiteY2" fmla="*/ 0 h 1284331"/>
              <a:gd name="connsiteX3" fmla="*/ 4474928 w 4474928"/>
              <a:gd name="connsiteY3" fmla="*/ 0 h 1284331"/>
              <a:gd name="connsiteX4" fmla="*/ 4156353 w 4474928"/>
              <a:gd name="connsiteY4" fmla="*/ 1274301 h 1284331"/>
              <a:gd name="connsiteX5" fmla="*/ 345969 w 4474928"/>
              <a:gd name="connsiteY5" fmla="*/ 1284331 h 1284331"/>
              <a:gd name="connsiteX0" fmla="*/ 554298 w 4683257"/>
              <a:gd name="connsiteY0" fmla="*/ 1284331 h 1284331"/>
              <a:gd name="connsiteX1" fmla="*/ 0 w 4683257"/>
              <a:gd name="connsiteY1" fmla="*/ 899429 h 1284331"/>
              <a:gd name="connsiteX2" fmla="*/ 395466 w 4683257"/>
              <a:gd name="connsiteY2" fmla="*/ 0 h 1284331"/>
              <a:gd name="connsiteX3" fmla="*/ 4683257 w 4683257"/>
              <a:gd name="connsiteY3" fmla="*/ 0 h 1284331"/>
              <a:gd name="connsiteX4" fmla="*/ 4364682 w 4683257"/>
              <a:gd name="connsiteY4" fmla="*/ 1274301 h 1284331"/>
              <a:gd name="connsiteX5" fmla="*/ 554298 w 4683257"/>
              <a:gd name="connsiteY5" fmla="*/ 1284331 h 1284331"/>
              <a:gd name="connsiteX0" fmla="*/ 408846 w 4683257"/>
              <a:gd name="connsiteY0" fmla="*/ 1284683 h 1284683"/>
              <a:gd name="connsiteX1" fmla="*/ 0 w 4683257"/>
              <a:gd name="connsiteY1" fmla="*/ 899429 h 1284683"/>
              <a:gd name="connsiteX2" fmla="*/ 395466 w 4683257"/>
              <a:gd name="connsiteY2" fmla="*/ 0 h 1284683"/>
              <a:gd name="connsiteX3" fmla="*/ 4683257 w 4683257"/>
              <a:gd name="connsiteY3" fmla="*/ 0 h 1284683"/>
              <a:gd name="connsiteX4" fmla="*/ 4364682 w 4683257"/>
              <a:gd name="connsiteY4" fmla="*/ 1274301 h 1284683"/>
              <a:gd name="connsiteX5" fmla="*/ 408846 w 4683257"/>
              <a:gd name="connsiteY5" fmla="*/ 1284683 h 1284683"/>
              <a:gd name="connsiteX0" fmla="*/ 1459511 w 5733922"/>
              <a:gd name="connsiteY0" fmla="*/ 1287609 h 1287609"/>
              <a:gd name="connsiteX1" fmla="*/ 1050665 w 5733922"/>
              <a:gd name="connsiteY1" fmla="*/ 902355 h 1287609"/>
              <a:gd name="connsiteX2" fmla="*/ 0 w 5733922"/>
              <a:gd name="connsiteY2" fmla="*/ 0 h 1287609"/>
              <a:gd name="connsiteX3" fmla="*/ 5733922 w 5733922"/>
              <a:gd name="connsiteY3" fmla="*/ 2926 h 1287609"/>
              <a:gd name="connsiteX4" fmla="*/ 5415347 w 5733922"/>
              <a:gd name="connsiteY4" fmla="*/ 1277227 h 1287609"/>
              <a:gd name="connsiteX5" fmla="*/ 1459511 w 5733922"/>
              <a:gd name="connsiteY5" fmla="*/ 1287609 h 1287609"/>
              <a:gd name="connsiteX0" fmla="*/ 1459511 w 5733922"/>
              <a:gd name="connsiteY0" fmla="*/ 1287609 h 1287609"/>
              <a:gd name="connsiteX1" fmla="*/ 1531017 w 5733922"/>
              <a:gd name="connsiteY1" fmla="*/ 544015 h 1287609"/>
              <a:gd name="connsiteX2" fmla="*/ 0 w 5733922"/>
              <a:gd name="connsiteY2" fmla="*/ 0 h 1287609"/>
              <a:gd name="connsiteX3" fmla="*/ 5733922 w 5733922"/>
              <a:gd name="connsiteY3" fmla="*/ 2926 h 1287609"/>
              <a:gd name="connsiteX4" fmla="*/ 5415347 w 5733922"/>
              <a:gd name="connsiteY4" fmla="*/ 1277227 h 1287609"/>
              <a:gd name="connsiteX5" fmla="*/ 1459511 w 5733922"/>
              <a:gd name="connsiteY5" fmla="*/ 1287609 h 1287609"/>
              <a:gd name="connsiteX0" fmla="*/ 1459511 w 5733922"/>
              <a:gd name="connsiteY0" fmla="*/ 1287609 h 1287609"/>
              <a:gd name="connsiteX1" fmla="*/ 1531017 w 5733922"/>
              <a:gd name="connsiteY1" fmla="*/ 544015 h 1287609"/>
              <a:gd name="connsiteX2" fmla="*/ 854662 w 5733922"/>
              <a:gd name="connsiteY2" fmla="*/ 311936 h 1287609"/>
              <a:gd name="connsiteX3" fmla="*/ 0 w 5733922"/>
              <a:gd name="connsiteY3" fmla="*/ 0 h 1287609"/>
              <a:gd name="connsiteX4" fmla="*/ 5733922 w 5733922"/>
              <a:gd name="connsiteY4" fmla="*/ 2926 h 1287609"/>
              <a:gd name="connsiteX5" fmla="*/ 5415347 w 5733922"/>
              <a:gd name="connsiteY5" fmla="*/ 1277227 h 1287609"/>
              <a:gd name="connsiteX6" fmla="*/ 1459511 w 5733922"/>
              <a:gd name="connsiteY6" fmla="*/ 1287609 h 1287609"/>
              <a:gd name="connsiteX0" fmla="*/ 1459511 w 5733922"/>
              <a:gd name="connsiteY0" fmla="*/ 1287609 h 1287609"/>
              <a:gd name="connsiteX1" fmla="*/ 1531017 w 5733922"/>
              <a:gd name="connsiteY1" fmla="*/ 544015 h 1287609"/>
              <a:gd name="connsiteX2" fmla="*/ 492945 w 5733922"/>
              <a:gd name="connsiteY2" fmla="*/ 516134 h 1287609"/>
              <a:gd name="connsiteX3" fmla="*/ 0 w 5733922"/>
              <a:gd name="connsiteY3" fmla="*/ 0 h 1287609"/>
              <a:gd name="connsiteX4" fmla="*/ 5733922 w 5733922"/>
              <a:gd name="connsiteY4" fmla="*/ 2926 h 1287609"/>
              <a:gd name="connsiteX5" fmla="*/ 5415347 w 5733922"/>
              <a:gd name="connsiteY5" fmla="*/ 1277227 h 1287609"/>
              <a:gd name="connsiteX6" fmla="*/ 1459511 w 5733922"/>
              <a:gd name="connsiteY6" fmla="*/ 1287609 h 1287609"/>
              <a:gd name="connsiteX0" fmla="*/ 966566 w 5240977"/>
              <a:gd name="connsiteY0" fmla="*/ 1284683 h 1284683"/>
              <a:gd name="connsiteX1" fmla="*/ 1038072 w 5240977"/>
              <a:gd name="connsiteY1" fmla="*/ 541089 h 1284683"/>
              <a:gd name="connsiteX2" fmla="*/ 0 w 5240977"/>
              <a:gd name="connsiteY2" fmla="*/ 513208 h 1284683"/>
              <a:gd name="connsiteX3" fmla="*/ 191133 w 5240977"/>
              <a:gd name="connsiteY3" fmla="*/ 5694 h 1284683"/>
              <a:gd name="connsiteX4" fmla="*/ 5240977 w 5240977"/>
              <a:gd name="connsiteY4" fmla="*/ 0 h 1284683"/>
              <a:gd name="connsiteX5" fmla="*/ 4922402 w 5240977"/>
              <a:gd name="connsiteY5" fmla="*/ 1274301 h 1284683"/>
              <a:gd name="connsiteX6" fmla="*/ 966566 w 5240977"/>
              <a:gd name="connsiteY6" fmla="*/ 1284683 h 1284683"/>
              <a:gd name="connsiteX0" fmla="*/ 1517487 w 5791898"/>
              <a:gd name="connsiteY0" fmla="*/ 1284683 h 1284683"/>
              <a:gd name="connsiteX1" fmla="*/ 1588993 w 5791898"/>
              <a:gd name="connsiteY1" fmla="*/ 541089 h 1284683"/>
              <a:gd name="connsiteX2" fmla="*/ 0 w 5791898"/>
              <a:gd name="connsiteY2" fmla="*/ 509160 h 1284683"/>
              <a:gd name="connsiteX3" fmla="*/ 742054 w 5791898"/>
              <a:gd name="connsiteY3" fmla="*/ 5694 h 1284683"/>
              <a:gd name="connsiteX4" fmla="*/ 5791898 w 5791898"/>
              <a:gd name="connsiteY4" fmla="*/ 0 h 1284683"/>
              <a:gd name="connsiteX5" fmla="*/ 5473323 w 5791898"/>
              <a:gd name="connsiteY5" fmla="*/ 1274301 h 1284683"/>
              <a:gd name="connsiteX6" fmla="*/ 1517487 w 5791898"/>
              <a:gd name="connsiteY6" fmla="*/ 1284683 h 1284683"/>
              <a:gd name="connsiteX0" fmla="*/ 1517487 w 5791898"/>
              <a:gd name="connsiteY0" fmla="*/ 1284683 h 1284683"/>
              <a:gd name="connsiteX1" fmla="*/ 1024276 w 5791898"/>
              <a:gd name="connsiteY1" fmla="*/ 532320 h 1284683"/>
              <a:gd name="connsiteX2" fmla="*/ 0 w 5791898"/>
              <a:gd name="connsiteY2" fmla="*/ 509160 h 1284683"/>
              <a:gd name="connsiteX3" fmla="*/ 742054 w 5791898"/>
              <a:gd name="connsiteY3" fmla="*/ 5694 h 1284683"/>
              <a:gd name="connsiteX4" fmla="*/ 5791898 w 5791898"/>
              <a:gd name="connsiteY4" fmla="*/ 0 h 1284683"/>
              <a:gd name="connsiteX5" fmla="*/ 5473323 w 5791898"/>
              <a:gd name="connsiteY5" fmla="*/ 1274301 h 1284683"/>
              <a:gd name="connsiteX6" fmla="*/ 1517487 w 5791898"/>
              <a:gd name="connsiteY6" fmla="*/ 1284683 h 1284683"/>
              <a:gd name="connsiteX0" fmla="*/ 1517487 w 5797578"/>
              <a:gd name="connsiteY0" fmla="*/ 1278989 h 1278989"/>
              <a:gd name="connsiteX1" fmla="*/ 1024276 w 5797578"/>
              <a:gd name="connsiteY1" fmla="*/ 526626 h 1278989"/>
              <a:gd name="connsiteX2" fmla="*/ 0 w 5797578"/>
              <a:gd name="connsiteY2" fmla="*/ 503466 h 1278989"/>
              <a:gd name="connsiteX3" fmla="*/ 742054 w 5797578"/>
              <a:gd name="connsiteY3" fmla="*/ 0 h 1278989"/>
              <a:gd name="connsiteX4" fmla="*/ 5797578 w 5797578"/>
              <a:gd name="connsiteY4" fmla="*/ 35636 h 1278989"/>
              <a:gd name="connsiteX5" fmla="*/ 5473323 w 5797578"/>
              <a:gd name="connsiteY5" fmla="*/ 1268607 h 1278989"/>
              <a:gd name="connsiteX6" fmla="*/ 1517487 w 5797578"/>
              <a:gd name="connsiteY6" fmla="*/ 1278989 h 1278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97578" h="1278989">
                <a:moveTo>
                  <a:pt x="1517487" y="1278989"/>
                </a:moveTo>
                <a:lnTo>
                  <a:pt x="1024276" y="526626"/>
                </a:lnTo>
                <a:lnTo>
                  <a:pt x="0" y="503466"/>
                </a:lnTo>
                <a:lnTo>
                  <a:pt x="742054" y="0"/>
                </a:lnTo>
                <a:lnTo>
                  <a:pt x="5797578" y="35636"/>
                </a:lnTo>
                <a:lnTo>
                  <a:pt x="5473323" y="1268607"/>
                </a:lnTo>
                <a:lnTo>
                  <a:pt x="1517487" y="127898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b="0">
              <a:solidFill>
                <a:prstClr val="white"/>
              </a:solidFill>
              <a:latin typeface="Century Gothic"/>
              <a:ea typeface="微软雅黑"/>
            </a:endParaRPr>
          </a:p>
        </p:txBody>
      </p:sp>
      <p:sp>
        <p:nvSpPr>
          <p:cNvPr id="17" name="等腰三角形 16">
            <a:extLst>
              <a:ext uri="{FF2B5EF4-FFF2-40B4-BE49-F238E27FC236}">
                <a16:creationId xmlns="" xmlns:a16="http://schemas.microsoft.com/office/drawing/2014/main" id="{AD9B3386-FA4C-4FA9-BF24-27DC63A92103}"/>
              </a:ext>
            </a:extLst>
          </p:cNvPr>
          <p:cNvSpPr/>
          <p:nvPr/>
        </p:nvSpPr>
        <p:spPr>
          <a:xfrm rot="8681015">
            <a:off x="6121534" y="2647477"/>
            <a:ext cx="749300" cy="645948"/>
          </a:xfrm>
          <a:prstGeom prst="triangle">
            <a:avLst/>
          </a:prstGeom>
          <a:solidFill>
            <a:schemeClr val="bg1">
              <a:lumMod val="85000"/>
              <a:alpha val="7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b="0">
              <a:solidFill>
                <a:prstClr val="white"/>
              </a:solidFill>
              <a:latin typeface="Century Gothic"/>
              <a:ea typeface="微软雅黑"/>
            </a:endParaRPr>
          </a:p>
        </p:txBody>
      </p:sp>
      <p:sp>
        <p:nvSpPr>
          <p:cNvPr id="2" name="直角三角形 1">
            <a:extLst>
              <a:ext uri="{FF2B5EF4-FFF2-40B4-BE49-F238E27FC236}">
                <a16:creationId xmlns="" xmlns:a16="http://schemas.microsoft.com/office/drawing/2014/main" id="{F59C85C9-016C-4F2B-834F-B88CBDFB0F72}"/>
              </a:ext>
            </a:extLst>
          </p:cNvPr>
          <p:cNvSpPr/>
          <p:nvPr/>
        </p:nvSpPr>
        <p:spPr>
          <a:xfrm flipH="1">
            <a:off x="4235824" y="2715751"/>
            <a:ext cx="4908176" cy="3284999"/>
          </a:xfrm>
          <a:prstGeom prst="rtTriangle">
            <a:avLst/>
          </a:prstGeom>
          <a:solidFill>
            <a:srgbClr val="1B304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b="0">
              <a:solidFill>
                <a:prstClr val="white"/>
              </a:solidFill>
              <a:latin typeface="Century Gothic"/>
              <a:ea typeface="微软雅黑"/>
            </a:endParaRPr>
          </a:p>
        </p:txBody>
      </p:sp>
      <p:sp>
        <p:nvSpPr>
          <p:cNvPr id="4" name="等腰三角形 3">
            <a:extLst>
              <a:ext uri="{FF2B5EF4-FFF2-40B4-BE49-F238E27FC236}">
                <a16:creationId xmlns="" xmlns:a16="http://schemas.microsoft.com/office/drawing/2014/main" id="{BDE647E7-1B4A-46B5-88FF-87960DE67A00}"/>
              </a:ext>
            </a:extLst>
          </p:cNvPr>
          <p:cNvSpPr/>
          <p:nvPr/>
        </p:nvSpPr>
        <p:spPr>
          <a:xfrm rot="19800000">
            <a:off x="5968632" y="5006725"/>
            <a:ext cx="622684" cy="536796"/>
          </a:xfrm>
          <a:prstGeom prst="triangle">
            <a:avLst/>
          </a:prstGeom>
          <a:solidFill>
            <a:srgbClr val="00B0F0"/>
          </a:solidFill>
          <a:ln>
            <a:noFill/>
          </a:ln>
          <a:effectLst>
            <a:outerShdw blurRad="50800" dir="30000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b="0">
              <a:solidFill>
                <a:prstClr val="white"/>
              </a:solidFill>
              <a:latin typeface="Century Gothic"/>
              <a:ea typeface="微软雅黑"/>
            </a:endParaRPr>
          </a:p>
        </p:txBody>
      </p:sp>
      <p:sp>
        <p:nvSpPr>
          <p:cNvPr id="5" name="等腰三角形 4">
            <a:extLst>
              <a:ext uri="{FF2B5EF4-FFF2-40B4-BE49-F238E27FC236}">
                <a16:creationId xmlns="" xmlns:a16="http://schemas.microsoft.com/office/drawing/2014/main" id="{BA3467A4-13B3-411E-B5A4-6A97CB15AECA}"/>
              </a:ext>
            </a:extLst>
          </p:cNvPr>
          <p:cNvSpPr/>
          <p:nvPr/>
        </p:nvSpPr>
        <p:spPr>
          <a:xfrm rot="8681015">
            <a:off x="8085269" y="4059557"/>
            <a:ext cx="382656" cy="329876"/>
          </a:xfrm>
          <a:prstGeom prst="triangle">
            <a:avLst/>
          </a:prstGeom>
          <a:solidFill>
            <a:srgbClr val="00B0F0"/>
          </a:solidFill>
          <a:ln>
            <a:noFill/>
          </a:ln>
          <a:effectLst>
            <a:outerShdw blurRad="50800" dir="30000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b="0">
              <a:solidFill>
                <a:prstClr val="white"/>
              </a:solidFill>
              <a:latin typeface="Century Gothic"/>
              <a:ea typeface="微软雅黑"/>
            </a:endParaRPr>
          </a:p>
        </p:txBody>
      </p:sp>
      <p:sp>
        <p:nvSpPr>
          <p:cNvPr id="7" name="平行四边形 6">
            <a:extLst>
              <a:ext uri="{FF2B5EF4-FFF2-40B4-BE49-F238E27FC236}">
                <a16:creationId xmlns="" xmlns:a16="http://schemas.microsoft.com/office/drawing/2014/main" id="{C45FDBA8-EC2D-4AF3-BDC7-AFFC0010F9F7}"/>
              </a:ext>
            </a:extLst>
          </p:cNvPr>
          <p:cNvSpPr/>
          <p:nvPr/>
        </p:nvSpPr>
        <p:spPr>
          <a:xfrm rot="19586943">
            <a:off x="5124935" y="3190249"/>
            <a:ext cx="3512443" cy="963512"/>
          </a:xfrm>
          <a:custGeom>
            <a:avLst/>
            <a:gdLst>
              <a:gd name="connsiteX0" fmla="*/ 0 w 4606366"/>
              <a:gd name="connsiteY0" fmla="*/ 1274301 h 1274301"/>
              <a:gd name="connsiteX1" fmla="*/ 318575 w 4606366"/>
              <a:gd name="connsiteY1" fmla="*/ 0 h 1274301"/>
              <a:gd name="connsiteX2" fmla="*/ 4606366 w 4606366"/>
              <a:gd name="connsiteY2" fmla="*/ 0 h 1274301"/>
              <a:gd name="connsiteX3" fmla="*/ 4287791 w 4606366"/>
              <a:gd name="connsiteY3" fmla="*/ 1274301 h 1274301"/>
              <a:gd name="connsiteX4" fmla="*/ 0 w 4606366"/>
              <a:gd name="connsiteY4" fmla="*/ 1274301 h 1274301"/>
              <a:gd name="connsiteX0" fmla="*/ 0 w 4606366"/>
              <a:gd name="connsiteY0" fmla="*/ 1274301 h 1274301"/>
              <a:gd name="connsiteX1" fmla="*/ 131438 w 4606366"/>
              <a:gd name="connsiteY1" fmla="*/ 682608 h 1274301"/>
              <a:gd name="connsiteX2" fmla="*/ 318575 w 4606366"/>
              <a:gd name="connsiteY2" fmla="*/ 0 h 1274301"/>
              <a:gd name="connsiteX3" fmla="*/ 4606366 w 4606366"/>
              <a:gd name="connsiteY3" fmla="*/ 0 h 1274301"/>
              <a:gd name="connsiteX4" fmla="*/ 4287791 w 4606366"/>
              <a:gd name="connsiteY4" fmla="*/ 1274301 h 1274301"/>
              <a:gd name="connsiteX5" fmla="*/ 0 w 4606366"/>
              <a:gd name="connsiteY5" fmla="*/ 1274301 h 1274301"/>
              <a:gd name="connsiteX0" fmla="*/ 345969 w 4474928"/>
              <a:gd name="connsiteY0" fmla="*/ 1284331 h 1284331"/>
              <a:gd name="connsiteX1" fmla="*/ 0 w 4474928"/>
              <a:gd name="connsiteY1" fmla="*/ 682608 h 1284331"/>
              <a:gd name="connsiteX2" fmla="*/ 187137 w 4474928"/>
              <a:gd name="connsiteY2" fmla="*/ 0 h 1284331"/>
              <a:gd name="connsiteX3" fmla="*/ 4474928 w 4474928"/>
              <a:gd name="connsiteY3" fmla="*/ 0 h 1284331"/>
              <a:gd name="connsiteX4" fmla="*/ 4156353 w 4474928"/>
              <a:gd name="connsiteY4" fmla="*/ 1274301 h 1284331"/>
              <a:gd name="connsiteX5" fmla="*/ 345969 w 4474928"/>
              <a:gd name="connsiteY5" fmla="*/ 1284331 h 1284331"/>
              <a:gd name="connsiteX0" fmla="*/ 554298 w 4683257"/>
              <a:gd name="connsiteY0" fmla="*/ 1284331 h 1284331"/>
              <a:gd name="connsiteX1" fmla="*/ 0 w 4683257"/>
              <a:gd name="connsiteY1" fmla="*/ 899429 h 1284331"/>
              <a:gd name="connsiteX2" fmla="*/ 395466 w 4683257"/>
              <a:gd name="connsiteY2" fmla="*/ 0 h 1284331"/>
              <a:gd name="connsiteX3" fmla="*/ 4683257 w 4683257"/>
              <a:gd name="connsiteY3" fmla="*/ 0 h 1284331"/>
              <a:gd name="connsiteX4" fmla="*/ 4364682 w 4683257"/>
              <a:gd name="connsiteY4" fmla="*/ 1274301 h 1284331"/>
              <a:gd name="connsiteX5" fmla="*/ 554298 w 4683257"/>
              <a:gd name="connsiteY5" fmla="*/ 1284331 h 1284331"/>
              <a:gd name="connsiteX0" fmla="*/ 408846 w 4683257"/>
              <a:gd name="connsiteY0" fmla="*/ 1284683 h 1284683"/>
              <a:gd name="connsiteX1" fmla="*/ 0 w 4683257"/>
              <a:gd name="connsiteY1" fmla="*/ 899429 h 1284683"/>
              <a:gd name="connsiteX2" fmla="*/ 395466 w 4683257"/>
              <a:gd name="connsiteY2" fmla="*/ 0 h 1284683"/>
              <a:gd name="connsiteX3" fmla="*/ 4683257 w 4683257"/>
              <a:gd name="connsiteY3" fmla="*/ 0 h 1284683"/>
              <a:gd name="connsiteX4" fmla="*/ 4364682 w 4683257"/>
              <a:gd name="connsiteY4" fmla="*/ 1274301 h 1284683"/>
              <a:gd name="connsiteX5" fmla="*/ 408846 w 4683257"/>
              <a:gd name="connsiteY5" fmla="*/ 1284683 h 1284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83257" h="1284683">
                <a:moveTo>
                  <a:pt x="408846" y="1284683"/>
                </a:moveTo>
                <a:lnTo>
                  <a:pt x="0" y="899429"/>
                </a:lnTo>
                <a:lnTo>
                  <a:pt x="395466" y="0"/>
                </a:lnTo>
                <a:lnTo>
                  <a:pt x="4683257" y="0"/>
                </a:lnTo>
                <a:lnTo>
                  <a:pt x="4364682" y="1274301"/>
                </a:lnTo>
                <a:lnTo>
                  <a:pt x="408846" y="128468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b="0">
              <a:solidFill>
                <a:prstClr val="white"/>
              </a:solidFill>
              <a:latin typeface="Century Gothic"/>
              <a:ea typeface="微软雅黑"/>
            </a:endParaRPr>
          </a:p>
        </p:txBody>
      </p:sp>
      <p:sp>
        <p:nvSpPr>
          <p:cNvPr id="8" name="等腰三角形 7">
            <a:extLst>
              <a:ext uri="{FF2B5EF4-FFF2-40B4-BE49-F238E27FC236}">
                <a16:creationId xmlns="" xmlns:a16="http://schemas.microsoft.com/office/drawing/2014/main" id="{3901E076-2E93-459E-9855-4640FBE60D4F}"/>
              </a:ext>
            </a:extLst>
          </p:cNvPr>
          <p:cNvSpPr/>
          <p:nvPr/>
        </p:nvSpPr>
        <p:spPr>
          <a:xfrm rot="19800000">
            <a:off x="5279507" y="3718717"/>
            <a:ext cx="3385382" cy="521175"/>
          </a:xfrm>
          <a:custGeom>
            <a:avLst/>
            <a:gdLst>
              <a:gd name="connsiteX0" fmla="*/ 0 w 830245"/>
              <a:gd name="connsiteY0" fmla="*/ 715728 h 715728"/>
              <a:gd name="connsiteX1" fmla="*/ 415123 w 830245"/>
              <a:gd name="connsiteY1" fmla="*/ 0 h 715728"/>
              <a:gd name="connsiteX2" fmla="*/ 830245 w 830245"/>
              <a:gd name="connsiteY2" fmla="*/ 715728 h 715728"/>
              <a:gd name="connsiteX3" fmla="*/ 0 w 830245"/>
              <a:gd name="connsiteY3" fmla="*/ 715728 h 715728"/>
              <a:gd name="connsiteX0" fmla="*/ 0 w 830245"/>
              <a:gd name="connsiteY0" fmla="*/ 715728 h 715728"/>
              <a:gd name="connsiteX1" fmla="*/ 415123 w 830245"/>
              <a:gd name="connsiteY1" fmla="*/ 0 h 715728"/>
              <a:gd name="connsiteX2" fmla="*/ 657633 w 830245"/>
              <a:gd name="connsiteY2" fmla="*/ 377683 h 715728"/>
              <a:gd name="connsiteX3" fmla="*/ 830245 w 830245"/>
              <a:gd name="connsiteY3" fmla="*/ 715728 h 715728"/>
              <a:gd name="connsiteX4" fmla="*/ 0 w 830245"/>
              <a:gd name="connsiteY4" fmla="*/ 715728 h 715728"/>
              <a:gd name="connsiteX0" fmla="*/ 0 w 2580493"/>
              <a:gd name="connsiteY0" fmla="*/ 715728 h 715728"/>
              <a:gd name="connsiteX1" fmla="*/ 415123 w 2580493"/>
              <a:gd name="connsiteY1" fmla="*/ 0 h 715728"/>
              <a:gd name="connsiteX2" fmla="*/ 2580493 w 2580493"/>
              <a:gd name="connsiteY2" fmla="*/ 59334 h 715728"/>
              <a:gd name="connsiteX3" fmla="*/ 830245 w 2580493"/>
              <a:gd name="connsiteY3" fmla="*/ 715728 h 715728"/>
              <a:gd name="connsiteX4" fmla="*/ 0 w 2580493"/>
              <a:gd name="connsiteY4" fmla="*/ 715728 h 715728"/>
              <a:gd name="connsiteX0" fmla="*/ 0 w 3845273"/>
              <a:gd name="connsiteY0" fmla="*/ 715728 h 715728"/>
              <a:gd name="connsiteX1" fmla="*/ 415123 w 3845273"/>
              <a:gd name="connsiteY1" fmla="*/ 0 h 715728"/>
              <a:gd name="connsiteX2" fmla="*/ 2580493 w 3845273"/>
              <a:gd name="connsiteY2" fmla="*/ 59334 h 715728"/>
              <a:gd name="connsiteX3" fmla="*/ 3845273 w 3845273"/>
              <a:gd name="connsiteY3" fmla="*/ 468958 h 715728"/>
              <a:gd name="connsiteX4" fmla="*/ 0 w 3845273"/>
              <a:gd name="connsiteY4" fmla="*/ 715728 h 715728"/>
              <a:gd name="connsiteX0" fmla="*/ 0 w 3845273"/>
              <a:gd name="connsiteY0" fmla="*/ 759143 h 759143"/>
              <a:gd name="connsiteX1" fmla="*/ 415123 w 3845273"/>
              <a:gd name="connsiteY1" fmla="*/ 43415 h 759143"/>
              <a:gd name="connsiteX2" fmla="*/ 3478291 w 3845273"/>
              <a:gd name="connsiteY2" fmla="*/ 0 h 759143"/>
              <a:gd name="connsiteX3" fmla="*/ 3845273 w 3845273"/>
              <a:gd name="connsiteY3" fmla="*/ 512373 h 759143"/>
              <a:gd name="connsiteX4" fmla="*/ 0 w 3845273"/>
              <a:gd name="connsiteY4" fmla="*/ 759143 h 759143"/>
              <a:gd name="connsiteX0" fmla="*/ 0 w 3478291"/>
              <a:gd name="connsiteY0" fmla="*/ 759143 h 759143"/>
              <a:gd name="connsiteX1" fmla="*/ 415123 w 3478291"/>
              <a:gd name="connsiteY1" fmla="*/ 43415 h 759143"/>
              <a:gd name="connsiteX2" fmla="*/ 3478291 w 3478291"/>
              <a:gd name="connsiteY2" fmla="*/ 0 h 759143"/>
              <a:gd name="connsiteX3" fmla="*/ 3214485 w 3478291"/>
              <a:gd name="connsiteY3" fmla="*/ 582952 h 759143"/>
              <a:gd name="connsiteX4" fmla="*/ 0 w 3478291"/>
              <a:gd name="connsiteY4" fmla="*/ 759143 h 759143"/>
              <a:gd name="connsiteX0" fmla="*/ 564192 w 3063168"/>
              <a:gd name="connsiteY0" fmla="*/ 703460 h 703460"/>
              <a:gd name="connsiteX1" fmla="*/ 0 w 3063168"/>
              <a:gd name="connsiteY1" fmla="*/ 43415 h 703460"/>
              <a:gd name="connsiteX2" fmla="*/ 3063168 w 3063168"/>
              <a:gd name="connsiteY2" fmla="*/ 0 h 703460"/>
              <a:gd name="connsiteX3" fmla="*/ 2799362 w 3063168"/>
              <a:gd name="connsiteY3" fmla="*/ 582952 h 703460"/>
              <a:gd name="connsiteX4" fmla="*/ 564192 w 3063168"/>
              <a:gd name="connsiteY4" fmla="*/ 703460 h 703460"/>
              <a:gd name="connsiteX0" fmla="*/ 889430 w 3388406"/>
              <a:gd name="connsiteY0" fmla="*/ 703460 h 703460"/>
              <a:gd name="connsiteX1" fmla="*/ 0 w 3388406"/>
              <a:gd name="connsiteY1" fmla="*/ 41966 h 703460"/>
              <a:gd name="connsiteX2" fmla="*/ 3388406 w 3388406"/>
              <a:gd name="connsiteY2" fmla="*/ 0 h 703460"/>
              <a:gd name="connsiteX3" fmla="*/ 3124600 w 3388406"/>
              <a:gd name="connsiteY3" fmla="*/ 582952 h 703460"/>
              <a:gd name="connsiteX4" fmla="*/ 889430 w 3388406"/>
              <a:gd name="connsiteY4" fmla="*/ 703460 h 703460"/>
              <a:gd name="connsiteX0" fmla="*/ 938296 w 3437272"/>
              <a:gd name="connsiteY0" fmla="*/ 703460 h 703460"/>
              <a:gd name="connsiteX1" fmla="*/ 0 w 3437272"/>
              <a:gd name="connsiteY1" fmla="*/ 153498 h 703460"/>
              <a:gd name="connsiteX2" fmla="*/ 3437272 w 3437272"/>
              <a:gd name="connsiteY2" fmla="*/ 0 h 703460"/>
              <a:gd name="connsiteX3" fmla="*/ 3173466 w 3437272"/>
              <a:gd name="connsiteY3" fmla="*/ 582952 h 703460"/>
              <a:gd name="connsiteX4" fmla="*/ 938296 w 3437272"/>
              <a:gd name="connsiteY4" fmla="*/ 703460 h 703460"/>
              <a:gd name="connsiteX0" fmla="*/ 903360 w 3402336"/>
              <a:gd name="connsiteY0" fmla="*/ 703460 h 703460"/>
              <a:gd name="connsiteX1" fmla="*/ 0 w 3402336"/>
              <a:gd name="connsiteY1" fmla="*/ 173668 h 703460"/>
              <a:gd name="connsiteX2" fmla="*/ 3402336 w 3402336"/>
              <a:gd name="connsiteY2" fmla="*/ 0 h 703460"/>
              <a:gd name="connsiteX3" fmla="*/ 3138530 w 3402336"/>
              <a:gd name="connsiteY3" fmla="*/ 582952 h 703460"/>
              <a:gd name="connsiteX4" fmla="*/ 903360 w 3402336"/>
              <a:gd name="connsiteY4" fmla="*/ 703460 h 703460"/>
              <a:gd name="connsiteX0" fmla="*/ 738040 w 3402336"/>
              <a:gd name="connsiteY0" fmla="*/ 747757 h 747757"/>
              <a:gd name="connsiteX1" fmla="*/ 0 w 3402336"/>
              <a:gd name="connsiteY1" fmla="*/ 173668 h 747757"/>
              <a:gd name="connsiteX2" fmla="*/ 3402336 w 3402336"/>
              <a:gd name="connsiteY2" fmla="*/ 0 h 747757"/>
              <a:gd name="connsiteX3" fmla="*/ 3138530 w 3402336"/>
              <a:gd name="connsiteY3" fmla="*/ 582952 h 747757"/>
              <a:gd name="connsiteX4" fmla="*/ 738040 w 3402336"/>
              <a:gd name="connsiteY4" fmla="*/ 747757 h 747757"/>
              <a:gd name="connsiteX0" fmla="*/ 738040 w 3402336"/>
              <a:gd name="connsiteY0" fmla="*/ 747757 h 747757"/>
              <a:gd name="connsiteX1" fmla="*/ 0 w 3402336"/>
              <a:gd name="connsiteY1" fmla="*/ 173668 h 747757"/>
              <a:gd name="connsiteX2" fmla="*/ 3402336 w 3402336"/>
              <a:gd name="connsiteY2" fmla="*/ 0 h 747757"/>
              <a:gd name="connsiteX3" fmla="*/ 3048487 w 3402336"/>
              <a:gd name="connsiteY3" fmla="*/ 577548 h 747757"/>
              <a:gd name="connsiteX4" fmla="*/ 738040 w 3402336"/>
              <a:gd name="connsiteY4" fmla="*/ 747757 h 747757"/>
              <a:gd name="connsiteX0" fmla="*/ 738040 w 3534041"/>
              <a:gd name="connsiteY0" fmla="*/ 733828 h 733828"/>
              <a:gd name="connsiteX1" fmla="*/ 0 w 3534041"/>
              <a:gd name="connsiteY1" fmla="*/ 159739 h 733828"/>
              <a:gd name="connsiteX2" fmla="*/ 3534041 w 3534041"/>
              <a:gd name="connsiteY2" fmla="*/ 0 h 733828"/>
              <a:gd name="connsiteX3" fmla="*/ 3048487 w 3534041"/>
              <a:gd name="connsiteY3" fmla="*/ 563619 h 733828"/>
              <a:gd name="connsiteX4" fmla="*/ 738040 w 3534041"/>
              <a:gd name="connsiteY4" fmla="*/ 733828 h 733828"/>
              <a:gd name="connsiteX0" fmla="*/ 738040 w 3604397"/>
              <a:gd name="connsiteY0" fmla="*/ 801899 h 801899"/>
              <a:gd name="connsiteX1" fmla="*/ 0 w 3604397"/>
              <a:gd name="connsiteY1" fmla="*/ 227810 h 801899"/>
              <a:gd name="connsiteX2" fmla="*/ 3604397 w 3604397"/>
              <a:gd name="connsiteY2" fmla="*/ 0 h 801899"/>
              <a:gd name="connsiteX3" fmla="*/ 3048487 w 3604397"/>
              <a:gd name="connsiteY3" fmla="*/ 631690 h 801899"/>
              <a:gd name="connsiteX4" fmla="*/ 738040 w 3604397"/>
              <a:gd name="connsiteY4" fmla="*/ 801899 h 801899"/>
              <a:gd name="connsiteX0" fmla="*/ 738040 w 3604397"/>
              <a:gd name="connsiteY0" fmla="*/ 801899 h 801899"/>
              <a:gd name="connsiteX1" fmla="*/ 0 w 3604397"/>
              <a:gd name="connsiteY1" fmla="*/ 227810 h 801899"/>
              <a:gd name="connsiteX2" fmla="*/ 3604397 w 3604397"/>
              <a:gd name="connsiteY2" fmla="*/ 0 h 801899"/>
              <a:gd name="connsiteX3" fmla="*/ 3108516 w 3604397"/>
              <a:gd name="connsiteY3" fmla="*/ 635293 h 801899"/>
              <a:gd name="connsiteX4" fmla="*/ 738040 w 3604397"/>
              <a:gd name="connsiteY4" fmla="*/ 801899 h 801899"/>
              <a:gd name="connsiteX0" fmla="*/ 738040 w 4142939"/>
              <a:gd name="connsiteY0" fmla="*/ 801899 h 801899"/>
              <a:gd name="connsiteX1" fmla="*/ 0 w 4142939"/>
              <a:gd name="connsiteY1" fmla="*/ 227810 h 801899"/>
              <a:gd name="connsiteX2" fmla="*/ 3604397 w 4142939"/>
              <a:gd name="connsiteY2" fmla="*/ 0 h 801899"/>
              <a:gd name="connsiteX3" fmla="*/ 4142939 w 4142939"/>
              <a:gd name="connsiteY3" fmla="*/ 564843 h 801899"/>
              <a:gd name="connsiteX4" fmla="*/ 738040 w 4142939"/>
              <a:gd name="connsiteY4" fmla="*/ 801899 h 801899"/>
              <a:gd name="connsiteX0" fmla="*/ 738040 w 4361967"/>
              <a:gd name="connsiteY0" fmla="*/ 876918 h 876918"/>
              <a:gd name="connsiteX1" fmla="*/ 0 w 4361967"/>
              <a:gd name="connsiteY1" fmla="*/ 302829 h 876918"/>
              <a:gd name="connsiteX2" fmla="*/ 4361967 w 4361967"/>
              <a:gd name="connsiteY2" fmla="*/ 0 h 876918"/>
              <a:gd name="connsiteX3" fmla="*/ 4142939 w 4361967"/>
              <a:gd name="connsiteY3" fmla="*/ 639862 h 876918"/>
              <a:gd name="connsiteX4" fmla="*/ 738040 w 4361967"/>
              <a:gd name="connsiteY4" fmla="*/ 876918 h 876918"/>
              <a:gd name="connsiteX0" fmla="*/ 738040 w 4295215"/>
              <a:gd name="connsiteY0" fmla="*/ 868876 h 868876"/>
              <a:gd name="connsiteX1" fmla="*/ 0 w 4295215"/>
              <a:gd name="connsiteY1" fmla="*/ 294787 h 868876"/>
              <a:gd name="connsiteX2" fmla="*/ 4295215 w 4295215"/>
              <a:gd name="connsiteY2" fmla="*/ 0 h 868876"/>
              <a:gd name="connsiteX3" fmla="*/ 4142939 w 4295215"/>
              <a:gd name="connsiteY3" fmla="*/ 631820 h 868876"/>
              <a:gd name="connsiteX4" fmla="*/ 738040 w 4295215"/>
              <a:gd name="connsiteY4" fmla="*/ 868876 h 868876"/>
              <a:gd name="connsiteX0" fmla="*/ 738040 w 4295215"/>
              <a:gd name="connsiteY0" fmla="*/ 868876 h 868876"/>
              <a:gd name="connsiteX1" fmla="*/ 0 w 4295215"/>
              <a:gd name="connsiteY1" fmla="*/ 294787 h 868876"/>
              <a:gd name="connsiteX2" fmla="*/ 4295215 w 4295215"/>
              <a:gd name="connsiteY2" fmla="*/ 0 h 868876"/>
              <a:gd name="connsiteX3" fmla="*/ 4188203 w 4295215"/>
              <a:gd name="connsiteY3" fmla="*/ 580316 h 868876"/>
              <a:gd name="connsiteX4" fmla="*/ 738040 w 4295215"/>
              <a:gd name="connsiteY4" fmla="*/ 868876 h 868876"/>
              <a:gd name="connsiteX0" fmla="*/ 738040 w 4295215"/>
              <a:gd name="connsiteY0" fmla="*/ 868876 h 868876"/>
              <a:gd name="connsiteX1" fmla="*/ 0 w 4295215"/>
              <a:gd name="connsiteY1" fmla="*/ 294787 h 868876"/>
              <a:gd name="connsiteX2" fmla="*/ 4295215 w 4295215"/>
              <a:gd name="connsiteY2" fmla="*/ 0 h 868876"/>
              <a:gd name="connsiteX3" fmla="*/ 4177876 w 4295215"/>
              <a:gd name="connsiteY3" fmla="*/ 651991 h 868876"/>
              <a:gd name="connsiteX4" fmla="*/ 738040 w 4295215"/>
              <a:gd name="connsiteY4" fmla="*/ 868876 h 868876"/>
              <a:gd name="connsiteX0" fmla="*/ 235834 w 4295215"/>
              <a:gd name="connsiteY0" fmla="*/ 905001 h 905001"/>
              <a:gd name="connsiteX1" fmla="*/ 0 w 4295215"/>
              <a:gd name="connsiteY1" fmla="*/ 294787 h 905001"/>
              <a:gd name="connsiteX2" fmla="*/ 4295215 w 4295215"/>
              <a:gd name="connsiteY2" fmla="*/ 0 h 905001"/>
              <a:gd name="connsiteX3" fmla="*/ 4177876 w 4295215"/>
              <a:gd name="connsiteY3" fmla="*/ 651991 h 905001"/>
              <a:gd name="connsiteX4" fmla="*/ 235834 w 4295215"/>
              <a:gd name="connsiteY4" fmla="*/ 905001 h 905001"/>
              <a:gd name="connsiteX0" fmla="*/ 467072 w 4526453"/>
              <a:gd name="connsiteY0" fmla="*/ 905001 h 905001"/>
              <a:gd name="connsiteX1" fmla="*/ 0 w 4526453"/>
              <a:gd name="connsiteY1" fmla="*/ 533938 h 905001"/>
              <a:gd name="connsiteX2" fmla="*/ 4526453 w 4526453"/>
              <a:gd name="connsiteY2" fmla="*/ 0 h 905001"/>
              <a:gd name="connsiteX3" fmla="*/ 4409114 w 4526453"/>
              <a:gd name="connsiteY3" fmla="*/ 651991 h 905001"/>
              <a:gd name="connsiteX4" fmla="*/ 467072 w 4526453"/>
              <a:gd name="connsiteY4" fmla="*/ 905001 h 905001"/>
              <a:gd name="connsiteX0" fmla="*/ 467072 w 4513842"/>
              <a:gd name="connsiteY0" fmla="*/ 694900 h 694900"/>
              <a:gd name="connsiteX1" fmla="*/ 0 w 4513842"/>
              <a:gd name="connsiteY1" fmla="*/ 323837 h 694900"/>
              <a:gd name="connsiteX2" fmla="*/ 4513842 w 4513842"/>
              <a:gd name="connsiteY2" fmla="*/ 0 h 694900"/>
              <a:gd name="connsiteX3" fmla="*/ 4409114 w 4513842"/>
              <a:gd name="connsiteY3" fmla="*/ 441890 h 694900"/>
              <a:gd name="connsiteX4" fmla="*/ 467072 w 4513842"/>
              <a:gd name="connsiteY4" fmla="*/ 694900 h 69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3842" h="694900">
                <a:moveTo>
                  <a:pt x="467072" y="694900"/>
                </a:moveTo>
                <a:lnTo>
                  <a:pt x="0" y="323837"/>
                </a:lnTo>
                <a:lnTo>
                  <a:pt x="4513842" y="0"/>
                </a:lnTo>
                <a:lnTo>
                  <a:pt x="4409114" y="441890"/>
                </a:lnTo>
                <a:lnTo>
                  <a:pt x="467072" y="694900"/>
                </a:lnTo>
                <a:close/>
              </a:path>
            </a:pathLst>
          </a:custGeom>
          <a:solidFill>
            <a:srgbClr val="1F497D">
              <a:alpha val="66000"/>
            </a:srgbClr>
          </a:solidFill>
          <a:ln>
            <a:noFill/>
          </a:ln>
          <a:effectLst>
            <a:outerShdw blurRad="50800" dir="30000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b="0">
              <a:solidFill>
                <a:prstClr val="white"/>
              </a:solidFill>
              <a:latin typeface="Century Gothic"/>
              <a:ea typeface="微软雅黑"/>
            </a:endParaRPr>
          </a:p>
        </p:txBody>
      </p:sp>
      <p:sp>
        <p:nvSpPr>
          <p:cNvPr id="9" name="等腰三角形 8">
            <a:extLst>
              <a:ext uri="{FF2B5EF4-FFF2-40B4-BE49-F238E27FC236}">
                <a16:creationId xmlns="" xmlns:a16="http://schemas.microsoft.com/office/drawing/2014/main" id="{95200DFD-E7CB-4FFB-84A5-C9DED7ABADC5}"/>
              </a:ext>
            </a:extLst>
          </p:cNvPr>
          <p:cNvSpPr/>
          <p:nvPr/>
        </p:nvSpPr>
        <p:spPr>
          <a:xfrm rot="8681015">
            <a:off x="6740528" y="3833476"/>
            <a:ext cx="382656" cy="329876"/>
          </a:xfrm>
          <a:prstGeom prst="triangl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b="0">
              <a:solidFill>
                <a:prstClr val="white"/>
              </a:solidFill>
              <a:latin typeface="Century Gothic"/>
              <a:ea typeface="微软雅黑"/>
            </a:endParaRPr>
          </a:p>
        </p:txBody>
      </p:sp>
      <p:sp>
        <p:nvSpPr>
          <p:cNvPr id="11" name="菱形 10">
            <a:extLst>
              <a:ext uri="{FF2B5EF4-FFF2-40B4-BE49-F238E27FC236}">
                <a16:creationId xmlns="" xmlns:a16="http://schemas.microsoft.com/office/drawing/2014/main" id="{4F733D8B-5F13-4E13-9028-475B1653505B}"/>
              </a:ext>
            </a:extLst>
          </p:cNvPr>
          <p:cNvSpPr/>
          <p:nvPr/>
        </p:nvSpPr>
        <p:spPr>
          <a:xfrm>
            <a:off x="6655442" y="1671345"/>
            <a:ext cx="2472288" cy="1507789"/>
          </a:xfrm>
          <a:custGeom>
            <a:avLst/>
            <a:gdLst>
              <a:gd name="connsiteX0" fmla="*/ 0 w 3242596"/>
              <a:gd name="connsiteY0" fmla="*/ 1032087 h 2064173"/>
              <a:gd name="connsiteX1" fmla="*/ 1621298 w 3242596"/>
              <a:gd name="connsiteY1" fmla="*/ 0 h 2064173"/>
              <a:gd name="connsiteX2" fmla="*/ 3242596 w 3242596"/>
              <a:gd name="connsiteY2" fmla="*/ 1032087 h 2064173"/>
              <a:gd name="connsiteX3" fmla="*/ 1621298 w 3242596"/>
              <a:gd name="connsiteY3" fmla="*/ 2064173 h 2064173"/>
              <a:gd name="connsiteX4" fmla="*/ 0 w 3242596"/>
              <a:gd name="connsiteY4" fmla="*/ 1032087 h 2064173"/>
              <a:gd name="connsiteX0" fmla="*/ 0 w 3296384"/>
              <a:gd name="connsiteY0" fmla="*/ 1032087 h 2064173"/>
              <a:gd name="connsiteX1" fmla="*/ 1621298 w 3296384"/>
              <a:gd name="connsiteY1" fmla="*/ 0 h 2064173"/>
              <a:gd name="connsiteX2" fmla="*/ 3296384 w 3296384"/>
              <a:gd name="connsiteY2" fmla="*/ 1045534 h 2064173"/>
              <a:gd name="connsiteX3" fmla="*/ 1621298 w 3296384"/>
              <a:gd name="connsiteY3" fmla="*/ 2064173 h 2064173"/>
              <a:gd name="connsiteX4" fmla="*/ 0 w 3296384"/>
              <a:gd name="connsiteY4" fmla="*/ 1032087 h 2064173"/>
              <a:gd name="connsiteX0" fmla="*/ 0 w 3296384"/>
              <a:gd name="connsiteY0" fmla="*/ 1032087 h 2010385"/>
              <a:gd name="connsiteX1" fmla="*/ 1621298 w 3296384"/>
              <a:gd name="connsiteY1" fmla="*/ 0 h 2010385"/>
              <a:gd name="connsiteX2" fmla="*/ 3296384 w 3296384"/>
              <a:gd name="connsiteY2" fmla="*/ 1045534 h 2010385"/>
              <a:gd name="connsiteX3" fmla="*/ 1621298 w 3296384"/>
              <a:gd name="connsiteY3" fmla="*/ 2010385 h 2010385"/>
              <a:gd name="connsiteX4" fmla="*/ 0 w 3296384"/>
              <a:gd name="connsiteY4" fmla="*/ 1032087 h 2010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6384" h="2010385">
                <a:moveTo>
                  <a:pt x="0" y="1032087"/>
                </a:moveTo>
                <a:lnTo>
                  <a:pt x="1621298" y="0"/>
                </a:lnTo>
                <a:lnTo>
                  <a:pt x="3296384" y="1045534"/>
                </a:lnTo>
                <a:lnTo>
                  <a:pt x="1621298" y="2010385"/>
                </a:lnTo>
                <a:lnTo>
                  <a:pt x="0" y="10320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8100" dist="38100" dir="8100000" sx="103000" sy="103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b="0">
              <a:solidFill>
                <a:prstClr val="white"/>
              </a:solidFill>
              <a:latin typeface="Century Gothic"/>
              <a:ea typeface="微软雅黑"/>
            </a:endParaRPr>
          </a:p>
        </p:txBody>
      </p:sp>
      <p:sp>
        <p:nvSpPr>
          <p:cNvPr id="12" name="平行四边形 11">
            <a:extLst>
              <a:ext uri="{FF2B5EF4-FFF2-40B4-BE49-F238E27FC236}">
                <a16:creationId xmlns="" xmlns:a16="http://schemas.microsoft.com/office/drawing/2014/main" id="{B0920B32-F82D-4416-A8C8-350F42C8960B}"/>
              </a:ext>
            </a:extLst>
          </p:cNvPr>
          <p:cNvSpPr/>
          <p:nvPr/>
        </p:nvSpPr>
        <p:spPr>
          <a:xfrm>
            <a:off x="6628196" y="2112833"/>
            <a:ext cx="1916033" cy="1062636"/>
          </a:xfrm>
          <a:custGeom>
            <a:avLst/>
            <a:gdLst>
              <a:gd name="connsiteX0" fmla="*/ 0 w 1723446"/>
              <a:gd name="connsiteY0" fmla="*/ 1295824 h 1295824"/>
              <a:gd name="connsiteX1" fmla="*/ 323956 w 1723446"/>
              <a:gd name="connsiteY1" fmla="*/ 0 h 1295824"/>
              <a:gd name="connsiteX2" fmla="*/ 1723446 w 1723446"/>
              <a:gd name="connsiteY2" fmla="*/ 0 h 1295824"/>
              <a:gd name="connsiteX3" fmla="*/ 1399490 w 1723446"/>
              <a:gd name="connsiteY3" fmla="*/ 1295824 h 1295824"/>
              <a:gd name="connsiteX4" fmla="*/ 0 w 1723446"/>
              <a:gd name="connsiteY4" fmla="*/ 1295824 h 1295824"/>
              <a:gd name="connsiteX0" fmla="*/ 79456 w 1802902"/>
              <a:gd name="connsiteY0" fmla="*/ 1295824 h 1295824"/>
              <a:gd name="connsiteX1" fmla="*/ 0 w 1802902"/>
              <a:gd name="connsiteY1" fmla="*/ 201706 h 1295824"/>
              <a:gd name="connsiteX2" fmla="*/ 1802902 w 1802902"/>
              <a:gd name="connsiteY2" fmla="*/ 0 h 1295824"/>
              <a:gd name="connsiteX3" fmla="*/ 1478946 w 1802902"/>
              <a:gd name="connsiteY3" fmla="*/ 1295824 h 1295824"/>
              <a:gd name="connsiteX4" fmla="*/ 79456 w 1802902"/>
              <a:gd name="connsiteY4" fmla="*/ 1295824 h 1295824"/>
              <a:gd name="connsiteX0" fmla="*/ 79456 w 1478946"/>
              <a:gd name="connsiteY0" fmla="*/ 1524424 h 1524424"/>
              <a:gd name="connsiteX1" fmla="*/ 0 w 1478946"/>
              <a:gd name="connsiteY1" fmla="*/ 430306 h 1524424"/>
              <a:gd name="connsiteX2" fmla="*/ 740585 w 1478946"/>
              <a:gd name="connsiteY2" fmla="*/ 0 h 1524424"/>
              <a:gd name="connsiteX3" fmla="*/ 1478946 w 1478946"/>
              <a:gd name="connsiteY3" fmla="*/ 1524424 h 1524424"/>
              <a:gd name="connsiteX4" fmla="*/ 79456 w 1478946"/>
              <a:gd name="connsiteY4" fmla="*/ 1524424 h 1524424"/>
              <a:gd name="connsiteX0" fmla="*/ 79456 w 2554711"/>
              <a:gd name="connsiteY0" fmla="*/ 1524424 h 1524424"/>
              <a:gd name="connsiteX1" fmla="*/ 0 w 2554711"/>
              <a:gd name="connsiteY1" fmla="*/ 430306 h 1524424"/>
              <a:gd name="connsiteX2" fmla="*/ 740585 w 2554711"/>
              <a:gd name="connsiteY2" fmla="*/ 0 h 1524424"/>
              <a:gd name="connsiteX3" fmla="*/ 2554711 w 2554711"/>
              <a:gd name="connsiteY3" fmla="*/ 905859 h 1524424"/>
              <a:gd name="connsiteX4" fmla="*/ 79456 w 2554711"/>
              <a:gd name="connsiteY4" fmla="*/ 1524424 h 1524424"/>
              <a:gd name="connsiteX0" fmla="*/ 1625868 w 2554711"/>
              <a:gd name="connsiteY0" fmla="*/ 1349612 h 1349612"/>
              <a:gd name="connsiteX1" fmla="*/ 0 w 2554711"/>
              <a:gd name="connsiteY1" fmla="*/ 430306 h 1349612"/>
              <a:gd name="connsiteX2" fmla="*/ 740585 w 2554711"/>
              <a:gd name="connsiteY2" fmla="*/ 0 h 1349612"/>
              <a:gd name="connsiteX3" fmla="*/ 2554711 w 2554711"/>
              <a:gd name="connsiteY3" fmla="*/ 905859 h 1349612"/>
              <a:gd name="connsiteX4" fmla="*/ 1625868 w 2554711"/>
              <a:gd name="connsiteY4" fmla="*/ 1349612 h 1349612"/>
              <a:gd name="connsiteX0" fmla="*/ 1666209 w 2554711"/>
              <a:gd name="connsiteY0" fmla="*/ 1376506 h 1376506"/>
              <a:gd name="connsiteX1" fmla="*/ 0 w 2554711"/>
              <a:gd name="connsiteY1" fmla="*/ 430306 h 1376506"/>
              <a:gd name="connsiteX2" fmla="*/ 740585 w 2554711"/>
              <a:gd name="connsiteY2" fmla="*/ 0 h 1376506"/>
              <a:gd name="connsiteX3" fmla="*/ 2554711 w 2554711"/>
              <a:gd name="connsiteY3" fmla="*/ 905859 h 1376506"/>
              <a:gd name="connsiteX4" fmla="*/ 1666209 w 2554711"/>
              <a:gd name="connsiteY4" fmla="*/ 1376506 h 1376506"/>
              <a:gd name="connsiteX0" fmla="*/ 1666209 w 2554711"/>
              <a:gd name="connsiteY0" fmla="*/ 1416848 h 1416848"/>
              <a:gd name="connsiteX1" fmla="*/ 0 w 2554711"/>
              <a:gd name="connsiteY1" fmla="*/ 470648 h 1416848"/>
              <a:gd name="connsiteX2" fmla="*/ 713691 w 2554711"/>
              <a:gd name="connsiteY2" fmla="*/ 0 h 1416848"/>
              <a:gd name="connsiteX3" fmla="*/ 2554711 w 2554711"/>
              <a:gd name="connsiteY3" fmla="*/ 946201 h 1416848"/>
              <a:gd name="connsiteX4" fmla="*/ 1666209 w 2554711"/>
              <a:gd name="connsiteY4" fmla="*/ 1416848 h 1416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4711" h="1416848">
                <a:moveTo>
                  <a:pt x="1666209" y="1416848"/>
                </a:moveTo>
                <a:lnTo>
                  <a:pt x="0" y="470648"/>
                </a:lnTo>
                <a:lnTo>
                  <a:pt x="713691" y="0"/>
                </a:lnTo>
                <a:lnTo>
                  <a:pt x="2554711" y="946201"/>
                </a:lnTo>
                <a:lnTo>
                  <a:pt x="1666209" y="1416848"/>
                </a:lnTo>
                <a:close/>
              </a:path>
            </a:pathLst>
          </a:cu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b="0">
              <a:solidFill>
                <a:prstClr val="white"/>
              </a:solidFill>
              <a:latin typeface="Century Gothic"/>
              <a:ea typeface="微软雅黑"/>
            </a:endParaRPr>
          </a:p>
        </p:txBody>
      </p:sp>
      <p:sp>
        <p:nvSpPr>
          <p:cNvPr id="13" name="等腰三角形 12">
            <a:extLst>
              <a:ext uri="{FF2B5EF4-FFF2-40B4-BE49-F238E27FC236}">
                <a16:creationId xmlns="" xmlns:a16="http://schemas.microsoft.com/office/drawing/2014/main" id="{819DBC94-A447-4A01-95AB-26E94090C252}"/>
              </a:ext>
            </a:extLst>
          </p:cNvPr>
          <p:cNvSpPr/>
          <p:nvPr/>
        </p:nvSpPr>
        <p:spPr>
          <a:xfrm rot="19800000">
            <a:off x="8309697" y="2094001"/>
            <a:ext cx="740142" cy="574960"/>
          </a:xfrm>
          <a:custGeom>
            <a:avLst/>
            <a:gdLst>
              <a:gd name="connsiteX0" fmla="*/ 0 w 986856"/>
              <a:gd name="connsiteY0" fmla="*/ 721831 h 721831"/>
              <a:gd name="connsiteX1" fmla="*/ 493428 w 986856"/>
              <a:gd name="connsiteY1" fmla="*/ 0 h 721831"/>
              <a:gd name="connsiteX2" fmla="*/ 986856 w 986856"/>
              <a:gd name="connsiteY2" fmla="*/ 721831 h 721831"/>
              <a:gd name="connsiteX3" fmla="*/ 0 w 986856"/>
              <a:gd name="connsiteY3" fmla="*/ 721831 h 721831"/>
              <a:gd name="connsiteX0" fmla="*/ 0 w 986856"/>
              <a:gd name="connsiteY0" fmla="*/ 766613 h 766613"/>
              <a:gd name="connsiteX1" fmla="*/ 550336 w 986856"/>
              <a:gd name="connsiteY1" fmla="*/ 0 h 766613"/>
              <a:gd name="connsiteX2" fmla="*/ 986856 w 986856"/>
              <a:gd name="connsiteY2" fmla="*/ 766613 h 766613"/>
              <a:gd name="connsiteX3" fmla="*/ 0 w 986856"/>
              <a:gd name="connsiteY3" fmla="*/ 766613 h 76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6856" h="766613">
                <a:moveTo>
                  <a:pt x="0" y="766613"/>
                </a:moveTo>
                <a:lnTo>
                  <a:pt x="550336" y="0"/>
                </a:lnTo>
                <a:lnTo>
                  <a:pt x="986856" y="766613"/>
                </a:lnTo>
                <a:lnTo>
                  <a:pt x="0" y="766613"/>
                </a:lnTo>
                <a:close/>
              </a:path>
            </a:pathLst>
          </a:custGeom>
          <a:solidFill>
            <a:srgbClr val="4F81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b="0">
              <a:solidFill>
                <a:prstClr val="white"/>
              </a:solidFill>
              <a:latin typeface="Century Gothic"/>
              <a:ea typeface="微软雅黑"/>
            </a:endParaRPr>
          </a:p>
        </p:txBody>
      </p:sp>
      <p:sp>
        <p:nvSpPr>
          <p:cNvPr id="3" name="等腰三角形 2">
            <a:extLst>
              <a:ext uri="{FF2B5EF4-FFF2-40B4-BE49-F238E27FC236}">
                <a16:creationId xmlns="" xmlns:a16="http://schemas.microsoft.com/office/drawing/2014/main" id="{60CCF88A-E20D-423C-A95C-6F08458CD6E9}"/>
              </a:ext>
            </a:extLst>
          </p:cNvPr>
          <p:cNvSpPr/>
          <p:nvPr/>
        </p:nvSpPr>
        <p:spPr>
          <a:xfrm rot="16200000">
            <a:off x="7740198" y="2556599"/>
            <a:ext cx="1507789" cy="1299818"/>
          </a:xfrm>
          <a:prstGeom prst="triangl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sx="104000" sy="104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b="0">
              <a:solidFill>
                <a:prstClr val="white"/>
              </a:solidFill>
              <a:latin typeface="Century Gothic"/>
              <a:ea typeface="微软雅黑"/>
            </a:endParaRPr>
          </a:p>
        </p:txBody>
      </p:sp>
      <p:sp>
        <p:nvSpPr>
          <p:cNvPr id="14" name="等腰三角形 13">
            <a:extLst>
              <a:ext uri="{FF2B5EF4-FFF2-40B4-BE49-F238E27FC236}">
                <a16:creationId xmlns="" xmlns:a16="http://schemas.microsoft.com/office/drawing/2014/main" id="{BAF3B842-B4C7-4F9F-AF87-EDEDF156DE78}"/>
              </a:ext>
            </a:extLst>
          </p:cNvPr>
          <p:cNvSpPr/>
          <p:nvPr/>
        </p:nvSpPr>
        <p:spPr>
          <a:xfrm rot="8681015">
            <a:off x="7865465" y="3052561"/>
            <a:ext cx="382656" cy="329876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r="30000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b="0">
              <a:solidFill>
                <a:prstClr val="white"/>
              </a:solidFill>
              <a:latin typeface="Century Gothic"/>
              <a:ea typeface="微软雅黑"/>
            </a:endParaRPr>
          </a:p>
        </p:txBody>
      </p:sp>
      <p:sp>
        <p:nvSpPr>
          <p:cNvPr id="15" name="等腰三角形 14">
            <a:extLst>
              <a:ext uri="{FF2B5EF4-FFF2-40B4-BE49-F238E27FC236}">
                <a16:creationId xmlns="" xmlns:a16="http://schemas.microsoft.com/office/drawing/2014/main" id="{ED862680-1B48-4A93-8A4E-7E880C122340}"/>
              </a:ext>
            </a:extLst>
          </p:cNvPr>
          <p:cNvSpPr/>
          <p:nvPr/>
        </p:nvSpPr>
        <p:spPr>
          <a:xfrm rot="16200000">
            <a:off x="7846747" y="1520784"/>
            <a:ext cx="382656" cy="329876"/>
          </a:xfrm>
          <a:prstGeom prst="triangle">
            <a:avLst/>
          </a:prstGeom>
          <a:solidFill>
            <a:srgbClr val="1B304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b="0">
              <a:solidFill>
                <a:prstClr val="white"/>
              </a:solidFill>
              <a:latin typeface="Century Gothic"/>
              <a:ea typeface="微软雅黑"/>
            </a:endParaRPr>
          </a:p>
        </p:txBody>
      </p:sp>
      <p:sp>
        <p:nvSpPr>
          <p:cNvPr id="16" name="等腰三角形 15">
            <a:extLst>
              <a:ext uri="{FF2B5EF4-FFF2-40B4-BE49-F238E27FC236}">
                <a16:creationId xmlns="" xmlns:a16="http://schemas.microsoft.com/office/drawing/2014/main" id="{1F9E7358-2547-485B-A28F-05D499FF370E}"/>
              </a:ext>
            </a:extLst>
          </p:cNvPr>
          <p:cNvSpPr/>
          <p:nvPr/>
        </p:nvSpPr>
        <p:spPr>
          <a:xfrm rot="5400000">
            <a:off x="8285122" y="1557422"/>
            <a:ext cx="304268" cy="262300"/>
          </a:xfrm>
          <a:prstGeom prst="triangl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b="0">
              <a:solidFill>
                <a:prstClr val="white"/>
              </a:solidFill>
              <a:latin typeface="Century Gothic"/>
              <a:ea typeface="微软雅黑"/>
            </a:endParaRPr>
          </a:p>
        </p:txBody>
      </p:sp>
      <p:sp>
        <p:nvSpPr>
          <p:cNvPr id="19" name="等腰三角形 18">
            <a:extLst>
              <a:ext uri="{FF2B5EF4-FFF2-40B4-BE49-F238E27FC236}">
                <a16:creationId xmlns="" xmlns:a16="http://schemas.microsoft.com/office/drawing/2014/main" id="{86FE0027-2E19-4AC9-8C3C-9BE1580E7413}"/>
              </a:ext>
            </a:extLst>
          </p:cNvPr>
          <p:cNvSpPr/>
          <p:nvPr/>
        </p:nvSpPr>
        <p:spPr>
          <a:xfrm rot="19800000">
            <a:off x="6948043" y="1402961"/>
            <a:ext cx="828641" cy="567304"/>
          </a:xfrm>
          <a:custGeom>
            <a:avLst/>
            <a:gdLst>
              <a:gd name="connsiteX0" fmla="*/ 0 w 1137991"/>
              <a:gd name="connsiteY0" fmla="*/ 981026 h 981026"/>
              <a:gd name="connsiteX1" fmla="*/ 568996 w 1137991"/>
              <a:gd name="connsiteY1" fmla="*/ 0 h 981026"/>
              <a:gd name="connsiteX2" fmla="*/ 1137991 w 1137991"/>
              <a:gd name="connsiteY2" fmla="*/ 981026 h 981026"/>
              <a:gd name="connsiteX3" fmla="*/ 0 w 1137991"/>
              <a:gd name="connsiteY3" fmla="*/ 981026 h 981026"/>
              <a:gd name="connsiteX0" fmla="*/ 0 w 1104855"/>
              <a:gd name="connsiteY0" fmla="*/ 1031212 h 1031212"/>
              <a:gd name="connsiteX1" fmla="*/ 535860 w 1104855"/>
              <a:gd name="connsiteY1" fmla="*/ 0 h 1031212"/>
              <a:gd name="connsiteX2" fmla="*/ 1104855 w 1104855"/>
              <a:gd name="connsiteY2" fmla="*/ 981026 h 1031212"/>
              <a:gd name="connsiteX3" fmla="*/ 0 w 1104855"/>
              <a:gd name="connsiteY3" fmla="*/ 1031212 h 103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4855" h="1031212">
                <a:moveTo>
                  <a:pt x="0" y="1031212"/>
                </a:moveTo>
                <a:lnTo>
                  <a:pt x="535860" y="0"/>
                </a:lnTo>
                <a:lnTo>
                  <a:pt x="1104855" y="981026"/>
                </a:lnTo>
                <a:lnTo>
                  <a:pt x="0" y="1031212"/>
                </a:lnTo>
                <a:close/>
              </a:path>
            </a:pathLst>
          </a:custGeom>
          <a:solidFill>
            <a:srgbClr val="1B304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b="0">
              <a:solidFill>
                <a:prstClr val="white"/>
              </a:solidFill>
              <a:latin typeface="Century Gothic"/>
              <a:ea typeface="微软雅黑"/>
            </a:endParaRPr>
          </a:p>
        </p:txBody>
      </p:sp>
      <p:sp>
        <p:nvSpPr>
          <p:cNvPr id="20" name="梯形 19">
            <a:extLst>
              <a:ext uri="{FF2B5EF4-FFF2-40B4-BE49-F238E27FC236}">
                <a16:creationId xmlns="" xmlns:a16="http://schemas.microsoft.com/office/drawing/2014/main" id="{73B72ABD-3608-4208-886F-AFA5176CDAC0}"/>
              </a:ext>
            </a:extLst>
          </p:cNvPr>
          <p:cNvSpPr/>
          <p:nvPr/>
        </p:nvSpPr>
        <p:spPr>
          <a:xfrm rot="8948101">
            <a:off x="5916562" y="1810647"/>
            <a:ext cx="1552109" cy="567808"/>
          </a:xfrm>
          <a:custGeom>
            <a:avLst/>
            <a:gdLst>
              <a:gd name="connsiteX0" fmla="*/ 0 w 1126315"/>
              <a:gd name="connsiteY0" fmla="*/ 552153 h 552153"/>
              <a:gd name="connsiteX1" fmla="*/ 138038 w 1126315"/>
              <a:gd name="connsiteY1" fmla="*/ 0 h 552153"/>
              <a:gd name="connsiteX2" fmla="*/ 988277 w 1126315"/>
              <a:gd name="connsiteY2" fmla="*/ 0 h 552153"/>
              <a:gd name="connsiteX3" fmla="*/ 1126315 w 1126315"/>
              <a:gd name="connsiteY3" fmla="*/ 552153 h 552153"/>
              <a:gd name="connsiteX4" fmla="*/ 0 w 1126315"/>
              <a:gd name="connsiteY4" fmla="*/ 552153 h 552153"/>
              <a:gd name="connsiteX0" fmla="*/ 0 w 1582162"/>
              <a:gd name="connsiteY0" fmla="*/ 1000333 h 1000333"/>
              <a:gd name="connsiteX1" fmla="*/ 593885 w 1582162"/>
              <a:gd name="connsiteY1" fmla="*/ 0 h 1000333"/>
              <a:gd name="connsiteX2" fmla="*/ 1444124 w 1582162"/>
              <a:gd name="connsiteY2" fmla="*/ 0 h 1000333"/>
              <a:gd name="connsiteX3" fmla="*/ 1582162 w 1582162"/>
              <a:gd name="connsiteY3" fmla="*/ 552153 h 1000333"/>
              <a:gd name="connsiteX4" fmla="*/ 0 w 1582162"/>
              <a:gd name="connsiteY4" fmla="*/ 1000333 h 1000333"/>
              <a:gd name="connsiteX0" fmla="*/ 0 w 1582162"/>
              <a:gd name="connsiteY0" fmla="*/ 1009487 h 1009487"/>
              <a:gd name="connsiteX1" fmla="*/ 552357 w 1582162"/>
              <a:gd name="connsiteY1" fmla="*/ 0 h 1009487"/>
              <a:gd name="connsiteX2" fmla="*/ 1444124 w 1582162"/>
              <a:gd name="connsiteY2" fmla="*/ 9154 h 1009487"/>
              <a:gd name="connsiteX3" fmla="*/ 1582162 w 1582162"/>
              <a:gd name="connsiteY3" fmla="*/ 561307 h 1009487"/>
              <a:gd name="connsiteX4" fmla="*/ 0 w 1582162"/>
              <a:gd name="connsiteY4" fmla="*/ 1009487 h 1009487"/>
              <a:gd name="connsiteX0" fmla="*/ 0 w 1582162"/>
              <a:gd name="connsiteY0" fmla="*/ 1000333 h 1000333"/>
              <a:gd name="connsiteX1" fmla="*/ 515475 w 1582162"/>
              <a:gd name="connsiteY1" fmla="*/ 134 h 1000333"/>
              <a:gd name="connsiteX2" fmla="*/ 1444124 w 1582162"/>
              <a:gd name="connsiteY2" fmla="*/ 0 h 1000333"/>
              <a:gd name="connsiteX3" fmla="*/ 1582162 w 1582162"/>
              <a:gd name="connsiteY3" fmla="*/ 552153 h 1000333"/>
              <a:gd name="connsiteX4" fmla="*/ 0 w 1582162"/>
              <a:gd name="connsiteY4" fmla="*/ 1000333 h 1000333"/>
              <a:gd name="connsiteX0" fmla="*/ 0 w 1582162"/>
              <a:gd name="connsiteY0" fmla="*/ 1055658 h 1055658"/>
              <a:gd name="connsiteX1" fmla="*/ 515475 w 1582162"/>
              <a:gd name="connsiteY1" fmla="*/ 55459 h 1055658"/>
              <a:gd name="connsiteX2" fmla="*/ 1430191 w 1582162"/>
              <a:gd name="connsiteY2" fmla="*/ 0 h 1055658"/>
              <a:gd name="connsiteX3" fmla="*/ 1582162 w 1582162"/>
              <a:gd name="connsiteY3" fmla="*/ 607478 h 1055658"/>
              <a:gd name="connsiteX4" fmla="*/ 0 w 1582162"/>
              <a:gd name="connsiteY4" fmla="*/ 1055658 h 1055658"/>
              <a:gd name="connsiteX0" fmla="*/ 0 w 2069478"/>
              <a:gd name="connsiteY0" fmla="*/ 1055658 h 1055658"/>
              <a:gd name="connsiteX1" fmla="*/ 515475 w 2069478"/>
              <a:gd name="connsiteY1" fmla="*/ 55459 h 1055658"/>
              <a:gd name="connsiteX2" fmla="*/ 1430191 w 2069478"/>
              <a:gd name="connsiteY2" fmla="*/ 0 h 1055658"/>
              <a:gd name="connsiteX3" fmla="*/ 2069478 w 2069478"/>
              <a:gd name="connsiteY3" fmla="*/ 1024051 h 1055658"/>
              <a:gd name="connsiteX4" fmla="*/ 0 w 2069478"/>
              <a:gd name="connsiteY4" fmla="*/ 1055658 h 105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9478" h="1055658">
                <a:moveTo>
                  <a:pt x="0" y="1055658"/>
                </a:moveTo>
                <a:lnTo>
                  <a:pt x="515475" y="55459"/>
                </a:lnTo>
                <a:lnTo>
                  <a:pt x="1430191" y="0"/>
                </a:lnTo>
                <a:lnTo>
                  <a:pt x="2069478" y="1024051"/>
                </a:lnTo>
                <a:lnTo>
                  <a:pt x="0" y="1055658"/>
                </a:lnTo>
                <a:close/>
              </a:path>
            </a:pathLst>
          </a:cu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b="0">
              <a:solidFill>
                <a:prstClr val="white"/>
              </a:solidFill>
              <a:latin typeface="Century Gothic"/>
              <a:ea typeface="微软雅黑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="" xmlns:a16="http://schemas.microsoft.com/office/drawing/2014/main" id="{F972480C-0761-46CF-B93A-159A6DBE2C01}"/>
              </a:ext>
            </a:extLst>
          </p:cNvPr>
          <p:cNvSpPr/>
          <p:nvPr/>
        </p:nvSpPr>
        <p:spPr>
          <a:xfrm>
            <a:off x="0" y="3249477"/>
            <a:ext cx="1872347" cy="628541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000" dirty="0">
                <a:solidFill>
                  <a:prstClr val="white"/>
                </a:solidFill>
                <a:latin typeface="Century Gothic"/>
                <a:ea typeface="微软雅黑"/>
              </a:rPr>
              <a:t>THANKS</a:t>
            </a:r>
            <a:endParaRPr lang="zh-CN" altLang="en-US" sz="3000" dirty="0">
              <a:solidFill>
                <a:prstClr val="white"/>
              </a:solidFill>
              <a:latin typeface="Century Gothic"/>
              <a:ea typeface="微软雅黑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="" xmlns:a16="http://schemas.microsoft.com/office/drawing/2014/main" id="{3ED07D7A-0DF2-4C50-A6A0-4E18292738C1}"/>
              </a:ext>
            </a:extLst>
          </p:cNvPr>
          <p:cNvSpPr txBox="1"/>
          <p:nvPr/>
        </p:nvSpPr>
        <p:spPr>
          <a:xfrm>
            <a:off x="1872347" y="3209174"/>
            <a:ext cx="265604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256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5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/>
                <a:ea typeface="微软雅黑"/>
              </a:rPr>
              <a:t>感谢聆听！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1559" y="4177844"/>
            <a:ext cx="44227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FF0000"/>
                </a:solidFill>
              </a:rPr>
              <a:t>期市有风险，入市须谨慎</a:t>
            </a:r>
            <a:endParaRPr lang="en-US" altLang="zh-CN" sz="2400" dirty="0">
              <a:solidFill>
                <a:srgbClr val="FF0000"/>
              </a:solidFill>
            </a:endParaRPr>
          </a:p>
          <a:p>
            <a:pPr algn="ctr"/>
            <a:endParaRPr lang="en-US" altLang="zh-CN" sz="1500" dirty="0">
              <a:solidFill>
                <a:srgbClr val="FF0000"/>
              </a:solidFill>
            </a:endParaRPr>
          </a:p>
          <a:p>
            <a:pPr algn="ctr"/>
            <a:r>
              <a:rPr lang="zh-CN" altLang="en-US" sz="15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本课程内容仅供参考，不作为入市依据</a:t>
            </a:r>
          </a:p>
        </p:txBody>
      </p:sp>
    </p:spTree>
    <p:extLst>
      <p:ext uri="{BB962C8B-B14F-4D97-AF65-F5344CB8AC3E}">
        <p14:creationId xmlns:p14="http://schemas.microsoft.com/office/powerpoint/2010/main" val="45164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9646472"/>
              </p:ext>
            </p:extLst>
          </p:nvPr>
        </p:nvGraphicFramePr>
        <p:xfrm>
          <a:off x="467544" y="119675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434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52736"/>
            <a:ext cx="2962275" cy="1123950"/>
          </a:xfrm>
          <a:prstGeom prst="rect">
            <a:avLst/>
          </a:prstGeom>
        </p:spPr>
      </p:pic>
      <p:graphicFrame>
        <p:nvGraphicFramePr>
          <p:cNvPr id="7" name="图示 6"/>
          <p:cNvGraphicFramePr/>
          <p:nvPr>
            <p:extLst>
              <p:ext uri="{D42A27DB-BD31-4B8C-83A1-F6EECF244321}">
                <p14:modId xmlns:p14="http://schemas.microsoft.com/office/powerpoint/2010/main" val="64564203"/>
              </p:ext>
            </p:extLst>
          </p:nvPr>
        </p:nvGraphicFramePr>
        <p:xfrm>
          <a:off x="251520" y="1988840"/>
          <a:ext cx="73684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4094" y="1214661"/>
            <a:ext cx="345757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82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52736"/>
            <a:ext cx="2876550" cy="11239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76686"/>
            <a:ext cx="9144000" cy="434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55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右箭头 3"/>
          <p:cNvSpPr/>
          <p:nvPr/>
        </p:nvSpPr>
        <p:spPr>
          <a:xfrm>
            <a:off x="395536" y="2492896"/>
            <a:ext cx="1584176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夜盘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52736"/>
            <a:ext cx="2876550" cy="11239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979712" y="2350177"/>
            <a:ext cx="706676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u="sng" dirty="0"/>
              <a:t>集合竞价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    </a:t>
            </a:r>
            <a:r>
              <a:rPr lang="en-US" altLang="zh-CN" dirty="0"/>
              <a:t>20:55-20:59</a:t>
            </a:r>
            <a:r>
              <a:rPr lang="zh-CN" altLang="en-US" dirty="0"/>
              <a:t>          </a:t>
            </a:r>
            <a:r>
              <a:rPr lang="zh-CN" altLang="en-US" u="sng" dirty="0"/>
              <a:t>撮合成交</a:t>
            </a:r>
            <a:r>
              <a:rPr lang="zh-CN" altLang="en-US" dirty="0"/>
              <a:t>：</a:t>
            </a:r>
            <a:r>
              <a:rPr lang="en-US" altLang="zh-CN" dirty="0"/>
              <a:t>20:59-21:00</a:t>
            </a:r>
          </a:p>
          <a:p>
            <a:endParaRPr lang="en-US" altLang="zh-CN" dirty="0"/>
          </a:p>
          <a:p>
            <a:r>
              <a:rPr lang="zh-CN" altLang="en-US" u="sng" dirty="0"/>
              <a:t>连续交易</a:t>
            </a:r>
            <a:r>
              <a:rPr lang="zh-CN" altLang="en-US" dirty="0"/>
              <a:t>：</a:t>
            </a:r>
            <a:r>
              <a:rPr lang="zh-CN" altLang="en-US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大商所</a:t>
            </a:r>
            <a:r>
              <a:rPr lang="zh-CN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altLang="zh-CN" dirty="0"/>
              <a:t>21:00-23:00   (17</a:t>
            </a:r>
            <a:r>
              <a:rPr lang="zh-CN" altLang="en-US" dirty="0"/>
              <a:t>个期货品种</a:t>
            </a:r>
            <a:r>
              <a:rPr lang="en-US" altLang="zh-CN" dirty="0" smtClean="0"/>
              <a:t>+6</a:t>
            </a:r>
            <a:r>
              <a:rPr lang="zh-CN" altLang="en-US" dirty="0" smtClean="0"/>
              <a:t>个</a:t>
            </a:r>
            <a:r>
              <a:rPr lang="zh-CN" altLang="en-US" dirty="0"/>
              <a:t>期权品种）</a:t>
            </a:r>
            <a:endParaRPr lang="en-US" altLang="zh-CN" dirty="0"/>
          </a:p>
          <a:p>
            <a:r>
              <a:rPr lang="en-US" altLang="zh-CN" dirty="0"/>
              <a:t>                 </a:t>
            </a:r>
            <a:r>
              <a:rPr lang="en-US" altLang="zh-CN" dirty="0" smtClean="0"/>
              <a:t>    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en-US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郑商所</a:t>
            </a:r>
            <a:r>
              <a:rPr lang="zh-CN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altLang="zh-CN" dirty="0"/>
              <a:t>21:00-23:00   (10</a:t>
            </a:r>
            <a:r>
              <a:rPr lang="zh-CN" altLang="en-US" dirty="0"/>
              <a:t>个期货品种</a:t>
            </a:r>
            <a:r>
              <a:rPr lang="en-US" altLang="zh-CN" dirty="0" smtClean="0"/>
              <a:t>+6</a:t>
            </a:r>
            <a:r>
              <a:rPr lang="zh-CN" altLang="en-US" dirty="0" smtClean="0"/>
              <a:t>个</a:t>
            </a:r>
            <a:r>
              <a:rPr lang="zh-CN" altLang="en-US" dirty="0"/>
              <a:t>期权品种）</a:t>
            </a:r>
            <a:endParaRPr lang="en-US" altLang="zh-CN" dirty="0"/>
          </a:p>
          <a:p>
            <a:r>
              <a:rPr lang="zh-CN" altLang="en-US" dirty="0"/>
              <a:t>                  </a:t>
            </a:r>
            <a:r>
              <a:rPr lang="zh-CN" altLang="en-US" dirty="0" smtClean="0"/>
              <a:t>    </a:t>
            </a:r>
            <a:r>
              <a:rPr lang="zh-CN" altLang="en-US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上</a:t>
            </a:r>
            <a:r>
              <a:rPr lang="zh-CN" altLang="en-US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期所</a:t>
            </a:r>
            <a:r>
              <a:rPr lang="zh-CN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altLang="zh-CN" dirty="0"/>
              <a:t>21:00-23:00</a:t>
            </a:r>
            <a:r>
              <a:rPr lang="zh-CN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altLang="zh-CN" dirty="0" smtClean="0"/>
              <a:t>(6</a:t>
            </a:r>
            <a:r>
              <a:rPr lang="zh-CN" altLang="en-US" dirty="0" smtClean="0"/>
              <a:t>个</a:t>
            </a:r>
            <a:r>
              <a:rPr lang="zh-CN" altLang="en-US" dirty="0"/>
              <a:t>期货品种</a:t>
            </a:r>
            <a:r>
              <a:rPr lang="en-US" altLang="zh-CN" dirty="0"/>
              <a:t>+1</a:t>
            </a:r>
            <a:r>
              <a:rPr lang="zh-CN" altLang="en-US" dirty="0"/>
              <a:t>个期权品种）</a:t>
            </a:r>
            <a:endParaRPr lang="en-US" altLang="zh-CN" dirty="0"/>
          </a:p>
          <a:p>
            <a:r>
              <a:rPr lang="zh-CN" altLang="en-US" dirty="0"/>
              <a:t>                               螺纹、热卷</a:t>
            </a:r>
            <a:r>
              <a:rPr lang="zh-CN" altLang="en-US" dirty="0" smtClean="0"/>
              <a:t>、沥青</a:t>
            </a:r>
            <a:r>
              <a:rPr lang="zh-CN" altLang="en-US" dirty="0"/>
              <a:t>、燃油、 纸浆 、</a:t>
            </a:r>
            <a:r>
              <a:rPr lang="zh-CN" altLang="en-US" b="1" u="sng" dirty="0">
                <a:solidFill>
                  <a:srgbClr val="FF0000"/>
                </a:solidFill>
              </a:rPr>
              <a:t>橡胶</a:t>
            </a:r>
            <a:r>
              <a:rPr lang="zh-CN" altLang="en-US" dirty="0"/>
              <a:t>、</a:t>
            </a:r>
            <a:endParaRPr lang="en-US" altLang="zh-CN" dirty="0"/>
          </a:p>
          <a:p>
            <a:r>
              <a:rPr lang="en-US" altLang="zh-CN" dirty="0"/>
              <a:t>                               21:00-</a:t>
            </a:r>
            <a:r>
              <a:rPr lang="zh-CN" altLang="en-US" dirty="0"/>
              <a:t>次日</a:t>
            </a:r>
            <a:r>
              <a:rPr lang="en-US" altLang="zh-CN" dirty="0"/>
              <a:t>01:00  </a:t>
            </a:r>
            <a:r>
              <a:rPr lang="en-US" altLang="zh-CN" dirty="0" smtClean="0"/>
              <a:t>(7</a:t>
            </a:r>
            <a:r>
              <a:rPr lang="zh-CN" altLang="en-US" dirty="0" smtClean="0"/>
              <a:t>个</a:t>
            </a:r>
            <a:r>
              <a:rPr lang="zh-CN" altLang="en-US" dirty="0"/>
              <a:t>期货品种</a:t>
            </a:r>
            <a:r>
              <a:rPr lang="en-US" altLang="zh-CN" dirty="0" smtClean="0"/>
              <a:t>+3</a:t>
            </a:r>
            <a:r>
              <a:rPr lang="zh-CN" altLang="en-US" dirty="0" smtClean="0"/>
              <a:t>个</a:t>
            </a:r>
            <a:r>
              <a:rPr lang="zh-CN" altLang="en-US" dirty="0"/>
              <a:t>期权品种）</a:t>
            </a:r>
            <a:endParaRPr lang="en-US" altLang="zh-CN" dirty="0"/>
          </a:p>
          <a:p>
            <a:r>
              <a:rPr lang="en-US" altLang="zh-CN" dirty="0"/>
              <a:t>                              </a:t>
            </a:r>
            <a:r>
              <a:rPr lang="zh-CN" altLang="en-US" dirty="0"/>
              <a:t>                        </a:t>
            </a:r>
            <a:r>
              <a:rPr lang="zh-CN" altLang="en-US" b="1" u="sng" dirty="0">
                <a:solidFill>
                  <a:srgbClr val="FF0000"/>
                </a:solidFill>
              </a:rPr>
              <a:t>铜</a:t>
            </a:r>
            <a:r>
              <a:rPr lang="zh-CN" altLang="en-US" dirty="0"/>
              <a:t>、</a:t>
            </a:r>
            <a:r>
              <a:rPr lang="zh-CN" altLang="en-US" dirty="0">
                <a:solidFill>
                  <a:srgbClr val="FF0000"/>
                </a:solidFill>
              </a:rPr>
              <a:t>铝</a:t>
            </a:r>
            <a:r>
              <a:rPr lang="zh-CN" altLang="en-US" dirty="0"/>
              <a:t>、铅、</a:t>
            </a:r>
            <a:r>
              <a:rPr lang="zh-CN" altLang="en-US" dirty="0">
                <a:solidFill>
                  <a:srgbClr val="FF0000"/>
                </a:solidFill>
              </a:rPr>
              <a:t>锌</a:t>
            </a:r>
            <a:r>
              <a:rPr lang="zh-CN" altLang="en-US" dirty="0"/>
              <a:t>、镍、锡 </a:t>
            </a:r>
            <a:r>
              <a:rPr lang="zh-CN" altLang="en-US" dirty="0" smtClean="0"/>
              <a:t>、不锈钢</a:t>
            </a:r>
            <a:endParaRPr lang="en-US" altLang="zh-CN" dirty="0"/>
          </a:p>
          <a:p>
            <a:r>
              <a:rPr lang="en-US" altLang="zh-CN" dirty="0"/>
              <a:t>                               21:00-</a:t>
            </a:r>
            <a:r>
              <a:rPr lang="zh-CN" altLang="en-US" dirty="0"/>
              <a:t>次日</a:t>
            </a:r>
            <a:r>
              <a:rPr lang="en-US" altLang="zh-CN" dirty="0"/>
              <a:t>02:30  </a:t>
            </a:r>
            <a:r>
              <a:rPr lang="zh-CN" altLang="en-US" dirty="0"/>
              <a:t>白银 黄金</a:t>
            </a:r>
            <a:r>
              <a:rPr lang="zh-CN" altLang="en-US" dirty="0" smtClean="0"/>
              <a:t>、黄金期权</a:t>
            </a:r>
            <a:r>
              <a:rPr lang="en-US" altLang="zh-CN" dirty="0" smtClean="0"/>
              <a:t>                 </a:t>
            </a:r>
            <a:endParaRPr lang="en-US" altLang="zh-CN" dirty="0"/>
          </a:p>
          <a:p>
            <a:r>
              <a:rPr lang="en-US" altLang="zh-CN" dirty="0"/>
              <a:t>                 </a:t>
            </a:r>
            <a:r>
              <a:rPr lang="en-US" altLang="zh-CN" dirty="0" smtClean="0"/>
              <a:t>    </a:t>
            </a:r>
            <a:r>
              <a:rPr lang="zh-CN" altLang="en-US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能   源</a:t>
            </a:r>
            <a:r>
              <a:rPr lang="zh-CN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altLang="zh-CN" dirty="0"/>
              <a:t>21:00-</a:t>
            </a:r>
            <a:r>
              <a:rPr lang="zh-CN" altLang="en-US" dirty="0"/>
              <a:t>次日</a:t>
            </a:r>
            <a:r>
              <a:rPr lang="en-US" altLang="zh-CN" dirty="0"/>
              <a:t>02:30  </a:t>
            </a:r>
            <a:r>
              <a:rPr lang="zh-CN" altLang="en-US" dirty="0"/>
              <a:t>原油、</a:t>
            </a:r>
            <a:endParaRPr lang="en-US" altLang="zh-CN" dirty="0"/>
          </a:p>
          <a:p>
            <a:r>
              <a:rPr lang="en-US" altLang="zh-CN" dirty="0"/>
              <a:t>                                21:00-23:00  20</a:t>
            </a:r>
            <a:r>
              <a:rPr lang="zh-CN" altLang="en-US" dirty="0"/>
              <a:t>号胶、</a:t>
            </a:r>
            <a:r>
              <a:rPr lang="zh-CN" altLang="en-US" dirty="0">
                <a:solidFill>
                  <a:srgbClr val="6600CC"/>
                </a:solidFill>
              </a:rPr>
              <a:t>低硫燃油</a:t>
            </a:r>
            <a:endParaRPr lang="en-US" altLang="zh-CN" dirty="0">
              <a:solidFill>
                <a:srgbClr val="6600CC"/>
              </a:solidFill>
            </a:endParaRPr>
          </a:p>
          <a:p>
            <a:r>
              <a:rPr lang="zh-CN" altLang="en-US" dirty="0"/>
              <a:t>                  </a:t>
            </a:r>
            <a:r>
              <a:rPr lang="zh-CN" altLang="en-US" dirty="0" smtClean="0"/>
              <a:t>   </a:t>
            </a:r>
            <a:r>
              <a:rPr lang="zh-CN" altLang="en-US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中</a:t>
            </a:r>
            <a:r>
              <a:rPr lang="zh-CN" altLang="en-US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金所</a:t>
            </a:r>
            <a:r>
              <a:rPr lang="zh-CN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zh-CN" altLang="en-US" dirty="0"/>
              <a:t>无夜盘</a:t>
            </a:r>
            <a:r>
              <a:rPr lang="zh-CN" altLang="en-US" dirty="0" smtClean="0"/>
              <a:t>交易     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                        </a:t>
            </a:r>
            <a:r>
              <a:rPr lang="zh-CN" altLang="en-US" dirty="0" smtClean="0"/>
              <a:t>夜</a:t>
            </a:r>
            <a:r>
              <a:rPr lang="zh-CN" altLang="en-US" dirty="0"/>
              <a:t>盘应急报单</a:t>
            </a:r>
            <a:r>
              <a:rPr lang="zh-CN" altLang="en-US" dirty="0" smtClean="0"/>
              <a:t>电话：</a:t>
            </a:r>
            <a:r>
              <a:rPr lang="en-US" altLang="zh-CN" dirty="0"/>
              <a:t>010-66219166</a:t>
            </a:r>
            <a:r>
              <a:rPr lang="zh-CN" altLang="en-US" dirty="0"/>
              <a:t>、</a:t>
            </a:r>
            <a:r>
              <a:rPr lang="en-US" altLang="zh-CN" dirty="0"/>
              <a:t>010-66218388</a:t>
            </a:r>
          </a:p>
          <a:p>
            <a:endParaRPr lang="en-US" altLang="zh-CN" u="sng" dirty="0">
              <a:solidFill>
                <a:srgbClr val="C00000"/>
              </a:solidFill>
            </a:endParaRPr>
          </a:p>
          <a:p>
            <a:r>
              <a:rPr lang="zh-CN" altLang="en-US" dirty="0"/>
              <a:t> 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86431" y="5877272"/>
            <a:ext cx="7285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u="sng" dirty="0">
                <a:solidFill>
                  <a:srgbClr val="7030A0"/>
                </a:solidFill>
              </a:rPr>
              <a:t>注意事项</a:t>
            </a:r>
            <a:r>
              <a:rPr lang="zh-CN" altLang="en-US" b="1" dirty="0">
                <a:solidFill>
                  <a:srgbClr val="7030A0"/>
                </a:solidFill>
              </a:rPr>
              <a:t>：  若某品种参与夜盘交易，则不再参与次日白天集合竞价，</a:t>
            </a:r>
            <a:endParaRPr lang="en-US" altLang="zh-CN" b="1" dirty="0">
              <a:solidFill>
                <a:srgbClr val="7030A0"/>
              </a:solidFill>
            </a:endParaRPr>
          </a:p>
          <a:p>
            <a:r>
              <a:rPr lang="zh-CN" altLang="en-US" b="1" dirty="0">
                <a:solidFill>
                  <a:srgbClr val="7030A0"/>
                </a:solidFill>
              </a:rPr>
              <a:t>                    而是从</a:t>
            </a:r>
            <a:r>
              <a:rPr lang="en-US" altLang="zh-CN" b="1" dirty="0">
                <a:solidFill>
                  <a:srgbClr val="7030A0"/>
                </a:solidFill>
              </a:rPr>
              <a:t>9:00</a:t>
            </a:r>
            <a:r>
              <a:rPr lang="zh-CN" altLang="en-US" b="1" dirty="0">
                <a:solidFill>
                  <a:srgbClr val="7030A0"/>
                </a:solidFill>
              </a:rPr>
              <a:t>开始直接进入连续交易阶段。</a:t>
            </a:r>
          </a:p>
        </p:txBody>
      </p:sp>
    </p:spTree>
    <p:extLst>
      <p:ext uri="{BB962C8B-B14F-4D97-AF65-F5344CB8AC3E}">
        <p14:creationId xmlns:p14="http://schemas.microsoft.com/office/powerpoint/2010/main" val="296057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1200150"/>
            <a:ext cx="4619972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80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577313"/>
            <a:ext cx="18669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077375"/>
            <a:ext cx="139065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62316"/>
            <a:ext cx="17907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593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52736"/>
            <a:ext cx="2876550" cy="1123950"/>
          </a:xfrm>
          <a:prstGeom prst="rect">
            <a:avLst/>
          </a:prstGeom>
        </p:spPr>
      </p:pic>
      <p:sp>
        <p:nvSpPr>
          <p:cNvPr id="5" name="右箭头 4"/>
          <p:cNvSpPr/>
          <p:nvPr/>
        </p:nvSpPr>
        <p:spPr>
          <a:xfrm>
            <a:off x="395536" y="2492896"/>
            <a:ext cx="1584176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报撤单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195736" y="2519116"/>
            <a:ext cx="65527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集合竞价的前</a:t>
            </a:r>
            <a:r>
              <a:rPr lang="en-US" altLang="zh-CN" sz="2400" dirty="0"/>
              <a:t>4</a:t>
            </a:r>
            <a:r>
              <a:rPr lang="zh-CN" altLang="en-US" sz="2400" dirty="0"/>
              <a:t>分钟可以下单，可以撤单。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zh-CN" altLang="en-US" sz="2400" dirty="0"/>
              <a:t>最后一分钟撮合成交时间内既不能下单，也不能撤单。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zh-CN" altLang="en-US" sz="2400" u="sng" dirty="0"/>
              <a:t>注意：对商品期货来说，交易小节休息时间（</a:t>
            </a:r>
            <a:r>
              <a:rPr lang="en-US" altLang="zh-CN" sz="2400" u="sng" dirty="0">
                <a:solidFill>
                  <a:srgbClr val="FF0000"/>
                </a:solidFill>
              </a:rPr>
              <a:t>10:15—10:30</a:t>
            </a:r>
            <a:r>
              <a:rPr lang="zh-CN" altLang="en-US" sz="2400" u="sng" dirty="0"/>
              <a:t>）内不能下单，也不能撤单</a:t>
            </a:r>
          </a:p>
        </p:txBody>
      </p:sp>
    </p:spTree>
    <p:extLst>
      <p:ext uri="{BB962C8B-B14F-4D97-AF65-F5344CB8AC3E}">
        <p14:creationId xmlns:p14="http://schemas.microsoft.com/office/powerpoint/2010/main" val="97999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52736"/>
            <a:ext cx="2362200" cy="11620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214786"/>
            <a:ext cx="8819451" cy="367240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23529" y="5877272"/>
            <a:ext cx="9235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7030A0"/>
                </a:solidFill>
              </a:rPr>
              <a:t>注意事项：  由于股指和国债没有夜盘，上午</a:t>
            </a:r>
            <a:r>
              <a:rPr lang="en-US" altLang="zh-CN" b="1" dirty="0">
                <a:solidFill>
                  <a:srgbClr val="7030A0"/>
                </a:solidFill>
              </a:rPr>
              <a:t>10</a:t>
            </a:r>
            <a:r>
              <a:rPr lang="zh-CN" altLang="en-US" b="1" dirty="0">
                <a:solidFill>
                  <a:srgbClr val="7030A0"/>
                </a:solidFill>
              </a:rPr>
              <a:t>：</a:t>
            </a:r>
            <a:r>
              <a:rPr lang="en-US" altLang="zh-CN" b="1" dirty="0">
                <a:solidFill>
                  <a:srgbClr val="7030A0"/>
                </a:solidFill>
              </a:rPr>
              <a:t>15-10:30</a:t>
            </a:r>
            <a:r>
              <a:rPr lang="zh-CN" altLang="en-US" b="1" dirty="0">
                <a:solidFill>
                  <a:srgbClr val="7030A0"/>
                </a:solidFill>
              </a:rPr>
              <a:t>也没有小节休息，因此股指</a:t>
            </a:r>
            <a:endParaRPr lang="en-US" altLang="zh-CN" b="1" dirty="0">
              <a:solidFill>
                <a:srgbClr val="7030A0"/>
              </a:solidFill>
            </a:endParaRPr>
          </a:p>
          <a:p>
            <a:r>
              <a:rPr lang="en-US" altLang="zh-CN" b="1" dirty="0">
                <a:solidFill>
                  <a:srgbClr val="7030A0"/>
                </a:solidFill>
              </a:rPr>
              <a:t>                    </a:t>
            </a:r>
            <a:r>
              <a:rPr lang="zh-CN" altLang="en-US" b="1" dirty="0">
                <a:solidFill>
                  <a:srgbClr val="7030A0"/>
                </a:solidFill>
              </a:rPr>
              <a:t>和国债期货全天只有两个交易小节，即上午为第一小节，下午为第二小节</a:t>
            </a:r>
          </a:p>
        </p:txBody>
      </p:sp>
    </p:spTree>
    <p:extLst>
      <p:ext uri="{BB962C8B-B14F-4D97-AF65-F5344CB8AC3E}">
        <p14:creationId xmlns:p14="http://schemas.microsoft.com/office/powerpoint/2010/main" val="400039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格林大华会议-PPT模板新16：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格林大华会议-PPT模板新16：9</Template>
  <TotalTime>460</TotalTime>
  <Words>520</Words>
  <Application>Microsoft Office PowerPoint</Application>
  <PresentationFormat>全屏显示(4:3)</PresentationFormat>
  <Paragraphs>72</Paragraphs>
  <Slides>14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格林大华会议-PPT模板新16：9</vt:lpstr>
      <vt:lpstr>期货交易时间介绍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模板</dc:title>
  <dc:creator>苏鑫钢</dc:creator>
  <cp:lastModifiedBy>赵晋红</cp:lastModifiedBy>
  <cp:revision>345</cp:revision>
  <dcterms:created xsi:type="dcterms:W3CDTF">2014-12-01T05:34:00Z</dcterms:created>
  <dcterms:modified xsi:type="dcterms:W3CDTF">2020-08-18T06:27:32Z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2052-10.1.0.5554</vt:lpwstr>
  </property>
</Properties>
</file>